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</p:sldIdLst>
  <p:sldSz cx="20104100" cy="11309350"/>
  <p:notesSz cx="20104100" cy="11309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660"/>
  </p:normalViewPr>
  <p:slideViewPr>
    <p:cSldViewPr>
      <p:cViewPr varScale="1">
        <p:scale>
          <a:sx n="65" d="100"/>
          <a:sy n="65" d="100"/>
        </p:scale>
        <p:origin x="51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1" i="0">
                <a:solidFill>
                  <a:srgbClr val="0D25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1" i="0">
                <a:solidFill>
                  <a:srgbClr val="0D25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1" i="0">
                <a:solidFill>
                  <a:srgbClr val="0D25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351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10470">
            <a:solidFill>
              <a:srgbClr val="BBB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70" y="10900191"/>
            <a:ext cx="20093940" cy="10795"/>
          </a:xfrm>
          <a:custGeom>
            <a:avLst/>
            <a:gdLst/>
            <a:ahLst/>
            <a:cxnLst/>
            <a:rect l="l" t="t" r="r" b="b"/>
            <a:pathLst>
              <a:path w="20093940" h="10795">
                <a:moveTo>
                  <a:pt x="0" y="10470"/>
                </a:moveTo>
                <a:lnTo>
                  <a:pt x="20093629" y="10470"/>
                </a:lnTo>
                <a:lnTo>
                  <a:pt x="2009362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BB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02420" y="9968283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908"/>
                </a:lnTo>
              </a:path>
            </a:pathLst>
          </a:custGeom>
          <a:ln w="10470">
            <a:solidFill>
              <a:srgbClr val="BBB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95695" y="9968283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908"/>
                </a:lnTo>
              </a:path>
            </a:pathLst>
          </a:custGeom>
          <a:ln w="10470">
            <a:solidFill>
              <a:srgbClr val="BBB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219614" y="9968283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908"/>
                </a:lnTo>
              </a:path>
            </a:pathLst>
          </a:custGeom>
          <a:ln w="10470">
            <a:solidFill>
              <a:srgbClr val="BBB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533618" y="9968283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908"/>
                </a:lnTo>
              </a:path>
            </a:pathLst>
          </a:custGeom>
          <a:ln w="10470">
            <a:solidFill>
              <a:srgbClr val="BBB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5545" y="1248774"/>
            <a:ext cx="17573008" cy="1386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1" i="0">
                <a:solidFill>
                  <a:srgbClr val="0D25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7667" y="2180478"/>
            <a:ext cx="18175605" cy="3324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C:\Users\pelin.gemici\Desktop\Haftal&#305;k%20Model%20Portf&#246;y\Haftal&#305;k%20Model%20Portf&#246;y.xlsx!Sayfa1!R1C1:R6C6" TargetMode="External"/><Relationship Id="rId5" Type="http://schemas.openxmlformats.org/officeDocument/2006/relationships/hyperlink" Target="mailto:bilgi@albyatirim.com.tr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bilgi@albyatirim.com.tr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1" y="2264857"/>
            <a:ext cx="20114895" cy="8660130"/>
            <a:chOff x="-5397" y="2251078"/>
            <a:chExt cx="20114895" cy="8660130"/>
          </a:xfrm>
        </p:grpSpPr>
        <p:sp>
          <p:nvSpPr>
            <p:cNvPr id="3" name="object 3"/>
            <p:cNvSpPr/>
            <p:nvPr/>
          </p:nvSpPr>
          <p:spPr>
            <a:xfrm>
              <a:off x="0" y="2261711"/>
              <a:ext cx="12010390" cy="7581265"/>
            </a:xfrm>
            <a:custGeom>
              <a:avLst/>
              <a:gdLst/>
              <a:ahLst/>
              <a:cxnLst/>
              <a:rect l="l" t="t" r="r" b="b"/>
              <a:pathLst>
                <a:path w="12010390" h="7581265">
                  <a:moveTo>
                    <a:pt x="10210977" y="0"/>
                  </a:moveTo>
                  <a:lnTo>
                    <a:pt x="0" y="0"/>
                  </a:lnTo>
                  <a:lnTo>
                    <a:pt x="0" y="7580921"/>
                  </a:lnTo>
                  <a:lnTo>
                    <a:pt x="12010105" y="7580921"/>
                  </a:lnTo>
                  <a:lnTo>
                    <a:pt x="12010105" y="1799128"/>
                  </a:lnTo>
                  <a:lnTo>
                    <a:pt x="12009479" y="1751198"/>
                  </a:lnTo>
                  <a:lnTo>
                    <a:pt x="12007611" y="1703578"/>
                  </a:lnTo>
                  <a:lnTo>
                    <a:pt x="12004517" y="1656282"/>
                  </a:lnTo>
                  <a:lnTo>
                    <a:pt x="12000213" y="1609327"/>
                  </a:lnTo>
                  <a:lnTo>
                    <a:pt x="11994713" y="1562727"/>
                  </a:lnTo>
                  <a:lnTo>
                    <a:pt x="11988034" y="1516499"/>
                  </a:lnTo>
                  <a:lnTo>
                    <a:pt x="11980190" y="1470658"/>
                  </a:lnTo>
                  <a:lnTo>
                    <a:pt x="11971198" y="1425219"/>
                  </a:lnTo>
                  <a:lnTo>
                    <a:pt x="11961074" y="1380198"/>
                  </a:lnTo>
                  <a:lnTo>
                    <a:pt x="11949832" y="1335611"/>
                  </a:lnTo>
                  <a:lnTo>
                    <a:pt x="11937488" y="1291472"/>
                  </a:lnTo>
                  <a:lnTo>
                    <a:pt x="11924057" y="1247799"/>
                  </a:lnTo>
                  <a:lnTo>
                    <a:pt x="11909556" y="1204605"/>
                  </a:lnTo>
                  <a:lnTo>
                    <a:pt x="11894000" y="1161908"/>
                  </a:lnTo>
                  <a:lnTo>
                    <a:pt x="11877404" y="1119721"/>
                  </a:lnTo>
                  <a:lnTo>
                    <a:pt x="11859784" y="1078062"/>
                  </a:lnTo>
                  <a:lnTo>
                    <a:pt x="11841155" y="1036944"/>
                  </a:lnTo>
                  <a:lnTo>
                    <a:pt x="11821533" y="996385"/>
                  </a:lnTo>
                  <a:lnTo>
                    <a:pt x="11800934" y="956399"/>
                  </a:lnTo>
                  <a:lnTo>
                    <a:pt x="11779373" y="917002"/>
                  </a:lnTo>
                  <a:lnTo>
                    <a:pt x="11756865" y="878209"/>
                  </a:lnTo>
                  <a:lnTo>
                    <a:pt x="11733427" y="840037"/>
                  </a:lnTo>
                  <a:lnTo>
                    <a:pt x="11709073" y="802500"/>
                  </a:lnTo>
                  <a:lnTo>
                    <a:pt x="11683819" y="765614"/>
                  </a:lnTo>
                  <a:lnTo>
                    <a:pt x="11657681" y="729395"/>
                  </a:lnTo>
                  <a:lnTo>
                    <a:pt x="11630674" y="693858"/>
                  </a:lnTo>
                  <a:lnTo>
                    <a:pt x="11602814" y="659019"/>
                  </a:lnTo>
                  <a:lnTo>
                    <a:pt x="11574117" y="624893"/>
                  </a:lnTo>
                  <a:lnTo>
                    <a:pt x="11544597" y="591496"/>
                  </a:lnTo>
                  <a:lnTo>
                    <a:pt x="11514271" y="558843"/>
                  </a:lnTo>
                  <a:lnTo>
                    <a:pt x="11483154" y="526951"/>
                  </a:lnTo>
                  <a:lnTo>
                    <a:pt x="11451261" y="495834"/>
                  </a:lnTo>
                  <a:lnTo>
                    <a:pt x="11418609" y="465507"/>
                  </a:lnTo>
                  <a:lnTo>
                    <a:pt x="11385212" y="435988"/>
                  </a:lnTo>
                  <a:lnTo>
                    <a:pt x="11351086" y="407290"/>
                  </a:lnTo>
                  <a:lnTo>
                    <a:pt x="11316247" y="379430"/>
                  </a:lnTo>
                  <a:lnTo>
                    <a:pt x="11280710" y="352424"/>
                  </a:lnTo>
                  <a:lnTo>
                    <a:pt x="11244491" y="326286"/>
                  </a:lnTo>
                  <a:lnTo>
                    <a:pt x="11207605" y="301032"/>
                  </a:lnTo>
                  <a:lnTo>
                    <a:pt x="11170068" y="276678"/>
                  </a:lnTo>
                  <a:lnTo>
                    <a:pt x="11131895" y="253239"/>
                  </a:lnTo>
                  <a:lnTo>
                    <a:pt x="11093103" y="230732"/>
                  </a:lnTo>
                  <a:lnTo>
                    <a:pt x="11053706" y="209170"/>
                  </a:lnTo>
                  <a:lnTo>
                    <a:pt x="11013720" y="188571"/>
                  </a:lnTo>
                  <a:lnTo>
                    <a:pt x="10973160" y="168949"/>
                  </a:lnTo>
                  <a:lnTo>
                    <a:pt x="10932043" y="150321"/>
                  </a:lnTo>
                  <a:lnTo>
                    <a:pt x="10890383" y="132700"/>
                  </a:lnTo>
                  <a:lnTo>
                    <a:pt x="10848197" y="116104"/>
                  </a:lnTo>
                  <a:lnTo>
                    <a:pt x="10805499" y="100548"/>
                  </a:lnTo>
                  <a:lnTo>
                    <a:pt x="10762306" y="86047"/>
                  </a:lnTo>
                  <a:lnTo>
                    <a:pt x="10718632" y="72617"/>
                  </a:lnTo>
                  <a:lnTo>
                    <a:pt x="10674494" y="60273"/>
                  </a:lnTo>
                  <a:lnTo>
                    <a:pt x="10629907" y="49031"/>
                  </a:lnTo>
                  <a:lnTo>
                    <a:pt x="10584886" y="38906"/>
                  </a:lnTo>
                  <a:lnTo>
                    <a:pt x="10539447" y="29914"/>
                  </a:lnTo>
                  <a:lnTo>
                    <a:pt x="10493606" y="22071"/>
                  </a:lnTo>
                  <a:lnTo>
                    <a:pt x="10447377" y="15392"/>
                  </a:lnTo>
                  <a:lnTo>
                    <a:pt x="10400778" y="9892"/>
                  </a:lnTo>
                  <a:lnTo>
                    <a:pt x="10353822" y="5587"/>
                  </a:lnTo>
                  <a:lnTo>
                    <a:pt x="10306527" y="2493"/>
                  </a:lnTo>
                  <a:lnTo>
                    <a:pt x="10258906" y="626"/>
                  </a:lnTo>
                  <a:lnTo>
                    <a:pt x="1021097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837396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56475"/>
              <a:ext cx="12141200" cy="0"/>
            </a:xfrm>
            <a:custGeom>
              <a:avLst/>
              <a:gdLst/>
              <a:ahLst/>
              <a:cxnLst/>
              <a:rect l="l" t="t" r="r" b="b"/>
              <a:pathLst>
                <a:path w="12141200">
                  <a:moveTo>
                    <a:pt x="0" y="0"/>
                  </a:moveTo>
                  <a:lnTo>
                    <a:pt x="12140991" y="0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70" y="10900191"/>
              <a:ext cx="20093940" cy="10795"/>
            </a:xfrm>
            <a:custGeom>
              <a:avLst/>
              <a:gdLst/>
              <a:ahLst/>
              <a:cxnLst/>
              <a:rect l="l" t="t" r="r" b="b"/>
              <a:pathLst>
                <a:path w="20093940" h="10795">
                  <a:moveTo>
                    <a:pt x="0" y="10470"/>
                  </a:moveTo>
                  <a:lnTo>
                    <a:pt x="20093629" y="10470"/>
                  </a:lnTo>
                  <a:lnTo>
                    <a:pt x="20093629" y="0"/>
                  </a:lnTo>
                  <a:lnTo>
                    <a:pt x="0" y="0"/>
                  </a:lnTo>
                  <a:lnTo>
                    <a:pt x="0" y="10470"/>
                  </a:lnTo>
                  <a:close/>
                </a:path>
              </a:pathLst>
            </a:custGeom>
            <a:solidFill>
              <a:srgbClr val="BB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392612" y="950562"/>
            <a:ext cx="415925" cy="415290"/>
          </a:xfrm>
          <a:custGeom>
            <a:avLst/>
            <a:gdLst/>
            <a:ahLst/>
            <a:cxnLst/>
            <a:rect l="l" t="t" r="r" b="b"/>
            <a:pathLst>
              <a:path w="415925" h="415290">
                <a:moveTo>
                  <a:pt x="415785" y="172720"/>
                </a:moveTo>
                <a:lnTo>
                  <a:pt x="242887" y="172720"/>
                </a:lnTo>
                <a:lnTo>
                  <a:pt x="242887" y="0"/>
                </a:lnTo>
                <a:lnTo>
                  <a:pt x="172885" y="0"/>
                </a:lnTo>
                <a:lnTo>
                  <a:pt x="172885" y="172720"/>
                </a:lnTo>
                <a:lnTo>
                  <a:pt x="0" y="172720"/>
                </a:lnTo>
                <a:lnTo>
                  <a:pt x="0" y="242570"/>
                </a:lnTo>
                <a:lnTo>
                  <a:pt x="172885" y="242570"/>
                </a:lnTo>
                <a:lnTo>
                  <a:pt x="172885" y="415290"/>
                </a:lnTo>
                <a:lnTo>
                  <a:pt x="242887" y="415290"/>
                </a:lnTo>
                <a:lnTo>
                  <a:pt x="242887" y="242570"/>
                </a:lnTo>
                <a:lnTo>
                  <a:pt x="415785" y="242570"/>
                </a:lnTo>
                <a:lnTo>
                  <a:pt x="415785" y="172720"/>
                </a:lnTo>
                <a:close/>
              </a:path>
            </a:pathLst>
          </a:custGeom>
          <a:solidFill>
            <a:srgbClr val="1FD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15430" y="950380"/>
            <a:ext cx="1111250" cy="648335"/>
            <a:chOff x="1515430" y="950380"/>
            <a:chExt cx="1111250" cy="648335"/>
          </a:xfrm>
        </p:grpSpPr>
        <p:sp>
          <p:nvSpPr>
            <p:cNvPr id="9" name="object 9"/>
            <p:cNvSpPr/>
            <p:nvPr/>
          </p:nvSpPr>
          <p:spPr>
            <a:xfrm>
              <a:off x="1515430" y="950380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4" h="633094">
                  <a:moveTo>
                    <a:pt x="0" y="0"/>
                  </a:moveTo>
                  <a:lnTo>
                    <a:pt x="0" y="632535"/>
                  </a:lnTo>
                  <a:lnTo>
                    <a:pt x="632535" y="632535"/>
                  </a:lnTo>
                  <a:lnTo>
                    <a:pt x="474404" y="474393"/>
                  </a:lnTo>
                  <a:lnTo>
                    <a:pt x="158141" y="474393"/>
                  </a:lnTo>
                  <a:lnTo>
                    <a:pt x="158141" y="15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3567" y="1108512"/>
              <a:ext cx="953135" cy="489584"/>
            </a:xfrm>
            <a:custGeom>
              <a:avLst/>
              <a:gdLst/>
              <a:ahLst/>
              <a:cxnLst/>
              <a:rect l="l" t="t" r="r" b="b"/>
              <a:pathLst>
                <a:path w="953135" h="489584">
                  <a:moveTo>
                    <a:pt x="316255" y="0"/>
                  </a:moveTo>
                  <a:lnTo>
                    <a:pt x="0" y="0"/>
                  </a:lnTo>
                  <a:lnTo>
                    <a:pt x="316255" y="316268"/>
                  </a:lnTo>
                  <a:lnTo>
                    <a:pt x="316255" y="0"/>
                  </a:lnTo>
                  <a:close/>
                </a:path>
                <a:path w="953135" h="489584">
                  <a:moveTo>
                    <a:pt x="952588" y="14770"/>
                  </a:moveTo>
                  <a:lnTo>
                    <a:pt x="887653" y="14770"/>
                  </a:lnTo>
                  <a:lnTo>
                    <a:pt x="887653" y="247954"/>
                  </a:lnTo>
                  <a:lnTo>
                    <a:pt x="884491" y="284137"/>
                  </a:lnTo>
                  <a:lnTo>
                    <a:pt x="859180" y="347179"/>
                  </a:lnTo>
                  <a:lnTo>
                    <a:pt x="810539" y="396176"/>
                  </a:lnTo>
                  <a:lnTo>
                    <a:pt x="750239" y="421474"/>
                  </a:lnTo>
                  <a:lnTo>
                    <a:pt x="716445" y="424637"/>
                  </a:lnTo>
                  <a:lnTo>
                    <a:pt x="682282" y="421347"/>
                  </a:lnTo>
                  <a:lnTo>
                    <a:pt x="621563" y="394995"/>
                  </a:lnTo>
                  <a:lnTo>
                    <a:pt x="572858" y="344385"/>
                  </a:lnTo>
                  <a:lnTo>
                    <a:pt x="547560" y="282194"/>
                  </a:lnTo>
                  <a:lnTo>
                    <a:pt x="544398" y="247535"/>
                  </a:lnTo>
                  <a:lnTo>
                    <a:pt x="547509" y="212877"/>
                  </a:lnTo>
                  <a:lnTo>
                    <a:pt x="572376" y="150685"/>
                  </a:lnTo>
                  <a:lnTo>
                    <a:pt x="620420" y="100076"/>
                  </a:lnTo>
                  <a:lnTo>
                    <a:pt x="681367" y="73710"/>
                  </a:lnTo>
                  <a:lnTo>
                    <a:pt x="716026" y="70421"/>
                  </a:lnTo>
                  <a:lnTo>
                    <a:pt x="750684" y="73609"/>
                  </a:lnTo>
                  <a:lnTo>
                    <a:pt x="811606" y="99123"/>
                  </a:lnTo>
                  <a:lnTo>
                    <a:pt x="859663" y="148488"/>
                  </a:lnTo>
                  <a:lnTo>
                    <a:pt x="884542" y="211747"/>
                  </a:lnTo>
                  <a:lnTo>
                    <a:pt x="887653" y="247954"/>
                  </a:lnTo>
                  <a:lnTo>
                    <a:pt x="887653" y="14770"/>
                  </a:lnTo>
                  <a:lnTo>
                    <a:pt x="884275" y="14770"/>
                  </a:lnTo>
                  <a:lnTo>
                    <a:pt x="884275" y="84759"/>
                  </a:lnTo>
                  <a:lnTo>
                    <a:pt x="869772" y="70421"/>
                  </a:lnTo>
                  <a:lnTo>
                    <a:pt x="848093" y="48971"/>
                  </a:lnTo>
                  <a:lnTo>
                    <a:pt x="807847" y="23406"/>
                  </a:lnTo>
                  <a:lnTo>
                    <a:pt x="763536" y="8064"/>
                  </a:lnTo>
                  <a:lnTo>
                    <a:pt x="715175" y="2959"/>
                  </a:lnTo>
                  <a:lnTo>
                    <a:pt x="666711" y="7404"/>
                  </a:lnTo>
                  <a:lnTo>
                    <a:pt x="622096" y="20777"/>
                  </a:lnTo>
                  <a:lnTo>
                    <a:pt x="581317" y="43040"/>
                  </a:lnTo>
                  <a:lnTo>
                    <a:pt x="544398" y="74218"/>
                  </a:lnTo>
                  <a:lnTo>
                    <a:pt x="513765" y="111645"/>
                  </a:lnTo>
                  <a:lnTo>
                    <a:pt x="491896" y="152654"/>
                  </a:lnTo>
                  <a:lnTo>
                    <a:pt x="478764" y="197243"/>
                  </a:lnTo>
                  <a:lnTo>
                    <a:pt x="474395" y="245427"/>
                  </a:lnTo>
                  <a:lnTo>
                    <a:pt x="478739" y="293662"/>
                  </a:lnTo>
                  <a:lnTo>
                    <a:pt x="491782" y="338404"/>
                  </a:lnTo>
                  <a:lnTo>
                    <a:pt x="513524" y="379679"/>
                  </a:lnTo>
                  <a:lnTo>
                    <a:pt x="543966" y="417474"/>
                  </a:lnTo>
                  <a:lnTo>
                    <a:pt x="580529" y="449021"/>
                  </a:lnTo>
                  <a:lnTo>
                    <a:pt x="620610" y="471563"/>
                  </a:lnTo>
                  <a:lnTo>
                    <a:pt x="664235" y="485076"/>
                  </a:lnTo>
                  <a:lnTo>
                    <a:pt x="711390" y="489585"/>
                  </a:lnTo>
                  <a:lnTo>
                    <a:pt x="758875" y="484416"/>
                  </a:lnTo>
                  <a:lnTo>
                    <a:pt x="803516" y="468922"/>
                  </a:lnTo>
                  <a:lnTo>
                    <a:pt x="845324" y="443090"/>
                  </a:lnTo>
                  <a:lnTo>
                    <a:pt x="865200" y="424637"/>
                  </a:lnTo>
                  <a:lnTo>
                    <a:pt x="884275" y="406933"/>
                  </a:lnTo>
                  <a:lnTo>
                    <a:pt x="884275" y="474408"/>
                  </a:lnTo>
                  <a:lnTo>
                    <a:pt x="952588" y="474408"/>
                  </a:lnTo>
                  <a:lnTo>
                    <a:pt x="952588" y="406933"/>
                  </a:lnTo>
                  <a:lnTo>
                    <a:pt x="952588" y="84759"/>
                  </a:lnTo>
                  <a:lnTo>
                    <a:pt x="952588" y="14770"/>
                  </a:lnTo>
                  <a:close/>
                </a:path>
              </a:pathLst>
            </a:custGeom>
            <a:solidFill>
              <a:srgbClr val="0D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714713" y="950379"/>
            <a:ext cx="69215" cy="633095"/>
          </a:xfrm>
          <a:custGeom>
            <a:avLst/>
            <a:gdLst/>
            <a:ahLst/>
            <a:cxnLst/>
            <a:rect l="l" t="t" r="r" b="b"/>
            <a:pathLst>
              <a:path w="69214" h="633094">
                <a:moveTo>
                  <a:pt x="69160" y="0"/>
                </a:moveTo>
                <a:lnTo>
                  <a:pt x="0" y="0"/>
                </a:lnTo>
                <a:lnTo>
                  <a:pt x="0" y="632535"/>
                </a:lnTo>
                <a:lnTo>
                  <a:pt x="69160" y="632535"/>
                </a:lnTo>
                <a:lnTo>
                  <a:pt x="69160" y="0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74949" y="947730"/>
            <a:ext cx="1438910" cy="798195"/>
          </a:xfrm>
          <a:custGeom>
            <a:avLst/>
            <a:gdLst/>
            <a:ahLst/>
            <a:cxnLst/>
            <a:rect l="l" t="t" r="r" b="b"/>
            <a:pathLst>
              <a:path w="1438910" h="798194">
                <a:moveTo>
                  <a:pt x="478193" y="406628"/>
                </a:moveTo>
                <a:lnTo>
                  <a:pt x="473900" y="358267"/>
                </a:lnTo>
                <a:lnTo>
                  <a:pt x="461010" y="313537"/>
                </a:lnTo>
                <a:lnTo>
                  <a:pt x="439534" y="272453"/>
                </a:lnTo>
                <a:lnTo>
                  <a:pt x="409460" y="235000"/>
                </a:lnTo>
                <a:lnTo>
                  <a:pt x="408089" y="233832"/>
                </a:lnTo>
                <a:lnTo>
                  <a:pt x="408089" y="406628"/>
                </a:lnTo>
                <a:lnTo>
                  <a:pt x="405066" y="439864"/>
                </a:lnTo>
                <a:lnTo>
                  <a:pt x="379971" y="502069"/>
                </a:lnTo>
                <a:lnTo>
                  <a:pt x="331571" y="553008"/>
                </a:lnTo>
                <a:lnTo>
                  <a:pt x="270649" y="579577"/>
                </a:lnTo>
                <a:lnTo>
                  <a:pt x="236156" y="582891"/>
                </a:lnTo>
                <a:lnTo>
                  <a:pt x="201676" y="579628"/>
                </a:lnTo>
                <a:lnTo>
                  <a:pt x="169938" y="569823"/>
                </a:lnTo>
                <a:lnTo>
                  <a:pt x="160235" y="564349"/>
                </a:lnTo>
                <a:lnTo>
                  <a:pt x="140957" y="553478"/>
                </a:lnTo>
                <a:lnTo>
                  <a:pt x="92938" y="503008"/>
                </a:lnTo>
                <a:lnTo>
                  <a:pt x="68046" y="439127"/>
                </a:lnTo>
                <a:lnTo>
                  <a:pt x="64947" y="402831"/>
                </a:lnTo>
                <a:lnTo>
                  <a:pt x="68021" y="366699"/>
                </a:lnTo>
                <a:lnTo>
                  <a:pt x="92697" y="304076"/>
                </a:lnTo>
                <a:lnTo>
                  <a:pt x="140449" y="255828"/>
                </a:lnTo>
                <a:lnTo>
                  <a:pt x="201803" y="230949"/>
                </a:lnTo>
                <a:lnTo>
                  <a:pt x="236994" y="227838"/>
                </a:lnTo>
                <a:lnTo>
                  <a:pt x="272148" y="231152"/>
                </a:lnTo>
                <a:lnTo>
                  <a:pt x="333298" y="257721"/>
                </a:lnTo>
                <a:lnTo>
                  <a:pt x="380682" y="308660"/>
                </a:lnTo>
                <a:lnTo>
                  <a:pt x="405142" y="370865"/>
                </a:lnTo>
                <a:lnTo>
                  <a:pt x="408089" y="406628"/>
                </a:lnTo>
                <a:lnTo>
                  <a:pt x="408089" y="233832"/>
                </a:lnTo>
                <a:lnTo>
                  <a:pt x="373113" y="203822"/>
                </a:lnTo>
                <a:lnTo>
                  <a:pt x="332816" y="181546"/>
                </a:lnTo>
                <a:lnTo>
                  <a:pt x="288569" y="168186"/>
                </a:lnTo>
                <a:lnTo>
                  <a:pt x="240360" y="163728"/>
                </a:lnTo>
                <a:lnTo>
                  <a:pt x="191973" y="168694"/>
                </a:lnTo>
                <a:lnTo>
                  <a:pt x="147167" y="183553"/>
                </a:lnTo>
                <a:lnTo>
                  <a:pt x="105943" y="208330"/>
                </a:lnTo>
                <a:lnTo>
                  <a:pt x="68313" y="243014"/>
                </a:lnTo>
                <a:lnTo>
                  <a:pt x="68313" y="5156"/>
                </a:lnTo>
                <a:lnTo>
                  <a:pt x="0" y="0"/>
                </a:lnTo>
                <a:lnTo>
                  <a:pt x="0" y="635177"/>
                </a:lnTo>
                <a:lnTo>
                  <a:pt x="68313" y="635177"/>
                </a:lnTo>
                <a:lnTo>
                  <a:pt x="68313" y="564349"/>
                </a:lnTo>
                <a:lnTo>
                  <a:pt x="105867" y="601980"/>
                </a:lnTo>
                <a:lnTo>
                  <a:pt x="146862" y="628865"/>
                </a:lnTo>
                <a:lnTo>
                  <a:pt x="191274" y="644994"/>
                </a:lnTo>
                <a:lnTo>
                  <a:pt x="239102" y="650367"/>
                </a:lnTo>
                <a:lnTo>
                  <a:pt x="286829" y="645883"/>
                </a:lnTo>
                <a:lnTo>
                  <a:pt x="330923" y="632447"/>
                </a:lnTo>
                <a:lnTo>
                  <a:pt x="371373" y="610044"/>
                </a:lnTo>
                <a:lnTo>
                  <a:pt x="403250" y="582891"/>
                </a:lnTo>
                <a:lnTo>
                  <a:pt x="408203" y="578688"/>
                </a:lnTo>
                <a:lnTo>
                  <a:pt x="438823" y="541045"/>
                </a:lnTo>
                <a:lnTo>
                  <a:pt x="460692" y="499821"/>
                </a:lnTo>
                <a:lnTo>
                  <a:pt x="473824" y="455015"/>
                </a:lnTo>
                <a:lnTo>
                  <a:pt x="478193" y="406628"/>
                </a:lnTo>
                <a:close/>
              </a:path>
              <a:path w="1438910" h="798194">
                <a:moveTo>
                  <a:pt x="942060" y="175552"/>
                </a:moveTo>
                <a:lnTo>
                  <a:pt x="868680" y="175552"/>
                </a:lnTo>
                <a:lnTo>
                  <a:pt x="722769" y="512051"/>
                </a:lnTo>
                <a:lnTo>
                  <a:pt x="571804" y="175552"/>
                </a:lnTo>
                <a:lnTo>
                  <a:pt x="499275" y="175552"/>
                </a:lnTo>
                <a:lnTo>
                  <a:pt x="685673" y="595553"/>
                </a:lnTo>
                <a:lnTo>
                  <a:pt x="597115" y="797953"/>
                </a:lnTo>
                <a:lnTo>
                  <a:pt x="669645" y="797953"/>
                </a:lnTo>
                <a:lnTo>
                  <a:pt x="942060" y="175552"/>
                </a:lnTo>
                <a:close/>
              </a:path>
              <a:path w="1438910" h="798194">
                <a:moveTo>
                  <a:pt x="1438808" y="175552"/>
                </a:moveTo>
                <a:lnTo>
                  <a:pt x="1373860" y="175552"/>
                </a:lnTo>
                <a:lnTo>
                  <a:pt x="1373860" y="408736"/>
                </a:lnTo>
                <a:lnTo>
                  <a:pt x="1370698" y="444919"/>
                </a:lnTo>
                <a:lnTo>
                  <a:pt x="1345399" y="507961"/>
                </a:lnTo>
                <a:lnTo>
                  <a:pt x="1296746" y="556958"/>
                </a:lnTo>
                <a:lnTo>
                  <a:pt x="1236446" y="582256"/>
                </a:lnTo>
                <a:lnTo>
                  <a:pt x="1202651" y="585419"/>
                </a:lnTo>
                <a:lnTo>
                  <a:pt x="1168501" y="582129"/>
                </a:lnTo>
                <a:lnTo>
                  <a:pt x="1107782" y="555777"/>
                </a:lnTo>
                <a:lnTo>
                  <a:pt x="1059078" y="505167"/>
                </a:lnTo>
                <a:lnTo>
                  <a:pt x="1033767" y="442976"/>
                </a:lnTo>
                <a:lnTo>
                  <a:pt x="1030605" y="408317"/>
                </a:lnTo>
                <a:lnTo>
                  <a:pt x="1033716" y="373659"/>
                </a:lnTo>
                <a:lnTo>
                  <a:pt x="1058595" y="311467"/>
                </a:lnTo>
                <a:lnTo>
                  <a:pt x="1106639" y="260858"/>
                </a:lnTo>
                <a:lnTo>
                  <a:pt x="1167574" y="234492"/>
                </a:lnTo>
                <a:lnTo>
                  <a:pt x="1202232" y="231203"/>
                </a:lnTo>
                <a:lnTo>
                  <a:pt x="1236891" y="234391"/>
                </a:lnTo>
                <a:lnTo>
                  <a:pt x="1297825" y="259905"/>
                </a:lnTo>
                <a:lnTo>
                  <a:pt x="1345869" y="309270"/>
                </a:lnTo>
                <a:lnTo>
                  <a:pt x="1370749" y="372529"/>
                </a:lnTo>
                <a:lnTo>
                  <a:pt x="1373860" y="408736"/>
                </a:lnTo>
                <a:lnTo>
                  <a:pt x="1373860" y="175552"/>
                </a:lnTo>
                <a:lnTo>
                  <a:pt x="1370495" y="175552"/>
                </a:lnTo>
                <a:lnTo>
                  <a:pt x="1370495" y="245541"/>
                </a:lnTo>
                <a:lnTo>
                  <a:pt x="1355991" y="231203"/>
                </a:lnTo>
                <a:lnTo>
                  <a:pt x="1334312" y="209753"/>
                </a:lnTo>
                <a:lnTo>
                  <a:pt x="1294053" y="184188"/>
                </a:lnTo>
                <a:lnTo>
                  <a:pt x="1249756" y="168846"/>
                </a:lnTo>
                <a:lnTo>
                  <a:pt x="1201381" y="163741"/>
                </a:lnTo>
                <a:lnTo>
                  <a:pt x="1152918" y="168186"/>
                </a:lnTo>
                <a:lnTo>
                  <a:pt x="1108303" y="181559"/>
                </a:lnTo>
                <a:lnTo>
                  <a:pt x="1067536" y="203822"/>
                </a:lnTo>
                <a:lnTo>
                  <a:pt x="1030605" y="235000"/>
                </a:lnTo>
                <a:lnTo>
                  <a:pt x="999985" y="272427"/>
                </a:lnTo>
                <a:lnTo>
                  <a:pt x="978103" y="313436"/>
                </a:lnTo>
                <a:lnTo>
                  <a:pt x="964984" y="358025"/>
                </a:lnTo>
                <a:lnTo>
                  <a:pt x="960602" y="406209"/>
                </a:lnTo>
                <a:lnTo>
                  <a:pt x="964958" y="454444"/>
                </a:lnTo>
                <a:lnTo>
                  <a:pt x="978001" y="499186"/>
                </a:lnTo>
                <a:lnTo>
                  <a:pt x="999744" y="540461"/>
                </a:lnTo>
                <a:lnTo>
                  <a:pt x="1030185" y="578256"/>
                </a:lnTo>
                <a:lnTo>
                  <a:pt x="1066749" y="609803"/>
                </a:lnTo>
                <a:lnTo>
                  <a:pt x="1106830" y="632345"/>
                </a:lnTo>
                <a:lnTo>
                  <a:pt x="1150454" y="645858"/>
                </a:lnTo>
                <a:lnTo>
                  <a:pt x="1197597" y="650367"/>
                </a:lnTo>
                <a:lnTo>
                  <a:pt x="1245095" y="645198"/>
                </a:lnTo>
                <a:lnTo>
                  <a:pt x="1289735" y="629704"/>
                </a:lnTo>
                <a:lnTo>
                  <a:pt x="1331544" y="603872"/>
                </a:lnTo>
                <a:lnTo>
                  <a:pt x="1351419" y="585419"/>
                </a:lnTo>
                <a:lnTo>
                  <a:pt x="1370495" y="567715"/>
                </a:lnTo>
                <a:lnTo>
                  <a:pt x="1370495" y="635190"/>
                </a:lnTo>
                <a:lnTo>
                  <a:pt x="1438808" y="635190"/>
                </a:lnTo>
                <a:lnTo>
                  <a:pt x="1438808" y="567715"/>
                </a:lnTo>
                <a:lnTo>
                  <a:pt x="1438808" y="245541"/>
                </a:lnTo>
                <a:lnTo>
                  <a:pt x="1438808" y="175552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87264" y="1123274"/>
            <a:ext cx="70485" cy="459740"/>
          </a:xfrm>
          <a:custGeom>
            <a:avLst/>
            <a:gdLst/>
            <a:ahLst/>
            <a:cxnLst/>
            <a:rect l="l" t="t" r="r" b="b"/>
            <a:pathLst>
              <a:path w="70485" h="459740">
                <a:moveTo>
                  <a:pt x="69997" y="0"/>
                </a:moveTo>
                <a:lnTo>
                  <a:pt x="0" y="0"/>
                </a:lnTo>
                <a:lnTo>
                  <a:pt x="0" y="459640"/>
                </a:lnTo>
                <a:lnTo>
                  <a:pt x="69997" y="459640"/>
                </a:lnTo>
                <a:lnTo>
                  <a:pt x="69997" y="0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3290" y="1111462"/>
            <a:ext cx="224790" cy="471805"/>
          </a:xfrm>
          <a:custGeom>
            <a:avLst/>
            <a:gdLst/>
            <a:ahLst/>
            <a:cxnLst/>
            <a:rect l="l" t="t" r="r" b="b"/>
            <a:pathLst>
              <a:path w="224789" h="471805">
                <a:moveTo>
                  <a:pt x="162351" y="0"/>
                </a:moveTo>
                <a:lnTo>
                  <a:pt x="124552" y="8543"/>
                </a:lnTo>
                <a:lnTo>
                  <a:pt x="92031" y="34366"/>
                </a:lnTo>
                <a:lnTo>
                  <a:pt x="70835" y="61568"/>
                </a:lnTo>
                <a:lnTo>
                  <a:pt x="70835" y="11811"/>
                </a:lnTo>
                <a:lnTo>
                  <a:pt x="0" y="11811"/>
                </a:lnTo>
                <a:lnTo>
                  <a:pt x="0" y="471451"/>
                </a:lnTo>
                <a:lnTo>
                  <a:pt x="70835" y="471451"/>
                </a:lnTo>
                <a:lnTo>
                  <a:pt x="70835" y="313728"/>
                </a:lnTo>
                <a:lnTo>
                  <a:pt x="71495" y="263527"/>
                </a:lnTo>
                <a:lnTo>
                  <a:pt x="73472" y="221703"/>
                </a:lnTo>
                <a:lnTo>
                  <a:pt x="81379" y="163188"/>
                </a:lnTo>
                <a:lnTo>
                  <a:pt x="94559" y="125447"/>
                </a:lnTo>
                <a:lnTo>
                  <a:pt x="123864" y="84469"/>
                </a:lnTo>
                <a:lnTo>
                  <a:pt x="160235" y="69997"/>
                </a:lnTo>
                <a:lnTo>
                  <a:pt x="167036" y="70471"/>
                </a:lnTo>
                <a:lnTo>
                  <a:pt x="173943" y="71893"/>
                </a:lnTo>
                <a:lnTo>
                  <a:pt x="180955" y="74265"/>
                </a:lnTo>
                <a:lnTo>
                  <a:pt x="188067" y="77589"/>
                </a:lnTo>
                <a:lnTo>
                  <a:pt x="224338" y="18554"/>
                </a:lnTo>
                <a:lnTo>
                  <a:pt x="207495" y="10433"/>
                </a:lnTo>
                <a:lnTo>
                  <a:pt x="191550" y="4635"/>
                </a:lnTo>
                <a:lnTo>
                  <a:pt x="176502" y="1158"/>
                </a:lnTo>
                <a:lnTo>
                  <a:pt x="162351" y="0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9408" y="1123274"/>
            <a:ext cx="70485" cy="459740"/>
          </a:xfrm>
          <a:custGeom>
            <a:avLst/>
            <a:gdLst/>
            <a:ahLst/>
            <a:cxnLst/>
            <a:rect l="l" t="t" r="r" b="b"/>
            <a:pathLst>
              <a:path w="70485" h="459740">
                <a:moveTo>
                  <a:pt x="69997" y="0"/>
                </a:moveTo>
                <a:lnTo>
                  <a:pt x="0" y="0"/>
                </a:lnTo>
                <a:lnTo>
                  <a:pt x="0" y="459640"/>
                </a:lnTo>
                <a:lnTo>
                  <a:pt x="69997" y="459640"/>
                </a:lnTo>
                <a:lnTo>
                  <a:pt x="69997" y="0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5435" y="1111460"/>
            <a:ext cx="681990" cy="471805"/>
          </a:xfrm>
          <a:custGeom>
            <a:avLst/>
            <a:gdLst/>
            <a:ahLst/>
            <a:cxnLst/>
            <a:rect l="l" t="t" r="r" b="b"/>
            <a:pathLst>
              <a:path w="681989" h="471805">
                <a:moveTo>
                  <a:pt x="522895" y="0"/>
                </a:moveTo>
                <a:lnTo>
                  <a:pt x="476083" y="6327"/>
                </a:lnTo>
                <a:lnTo>
                  <a:pt x="431808" y="25297"/>
                </a:lnTo>
                <a:lnTo>
                  <a:pt x="392376" y="56298"/>
                </a:lnTo>
                <a:lnTo>
                  <a:pt x="360114" y="98677"/>
                </a:lnTo>
                <a:lnTo>
                  <a:pt x="350284" y="76406"/>
                </a:lnTo>
                <a:lnTo>
                  <a:pt x="322248" y="39929"/>
                </a:lnTo>
                <a:lnTo>
                  <a:pt x="283875" y="14471"/>
                </a:lnTo>
                <a:lnTo>
                  <a:pt x="240230" y="1607"/>
                </a:lnTo>
                <a:lnTo>
                  <a:pt x="216747" y="0"/>
                </a:lnTo>
                <a:lnTo>
                  <a:pt x="174316" y="4797"/>
                </a:lnTo>
                <a:lnTo>
                  <a:pt x="135575" y="19190"/>
                </a:lnTo>
                <a:lnTo>
                  <a:pt x="100523" y="43175"/>
                </a:lnTo>
                <a:lnTo>
                  <a:pt x="69160" y="76751"/>
                </a:lnTo>
                <a:lnTo>
                  <a:pt x="69160" y="11811"/>
                </a:lnTo>
                <a:lnTo>
                  <a:pt x="0" y="11811"/>
                </a:lnTo>
                <a:lnTo>
                  <a:pt x="0" y="471451"/>
                </a:lnTo>
                <a:lnTo>
                  <a:pt x="69160" y="471451"/>
                </a:lnTo>
                <a:lnTo>
                  <a:pt x="69160" y="275782"/>
                </a:lnTo>
                <a:lnTo>
                  <a:pt x="70161" y="235432"/>
                </a:lnTo>
                <a:lnTo>
                  <a:pt x="78171" y="173238"/>
                </a:lnTo>
                <a:lnTo>
                  <a:pt x="94272" y="133520"/>
                </a:lnTo>
                <a:lnTo>
                  <a:pt x="118942" y="103157"/>
                </a:lnTo>
                <a:lnTo>
                  <a:pt x="151413" y="80517"/>
                </a:lnTo>
                <a:lnTo>
                  <a:pt x="204936" y="67463"/>
                </a:lnTo>
                <a:lnTo>
                  <a:pt x="222701" y="68677"/>
                </a:lnTo>
                <a:lnTo>
                  <a:pt x="266504" y="86866"/>
                </a:lnTo>
                <a:lnTo>
                  <a:pt x="293470" y="122133"/>
                </a:lnTo>
                <a:lnTo>
                  <a:pt x="303509" y="176688"/>
                </a:lnTo>
                <a:lnTo>
                  <a:pt x="305299" y="236149"/>
                </a:lnTo>
                <a:lnTo>
                  <a:pt x="305299" y="471451"/>
                </a:lnTo>
                <a:lnTo>
                  <a:pt x="373622" y="471451"/>
                </a:lnTo>
                <a:lnTo>
                  <a:pt x="373622" y="290127"/>
                </a:lnTo>
                <a:lnTo>
                  <a:pt x="374464" y="250142"/>
                </a:lnTo>
                <a:lnTo>
                  <a:pt x="381206" y="185836"/>
                </a:lnTo>
                <a:lnTo>
                  <a:pt x="395172" y="140926"/>
                </a:lnTo>
                <a:lnTo>
                  <a:pt x="419206" y="106556"/>
                </a:lnTo>
                <a:lnTo>
                  <a:pt x="452761" y="81705"/>
                </a:lnTo>
                <a:lnTo>
                  <a:pt x="489655" y="69047"/>
                </a:lnTo>
                <a:lnTo>
                  <a:pt x="508968" y="67463"/>
                </a:lnTo>
                <a:lnTo>
                  <a:pt x="527634" y="68649"/>
                </a:lnTo>
                <a:lnTo>
                  <a:pt x="572223" y="86447"/>
                </a:lnTo>
                <a:lnTo>
                  <a:pt x="598799" y="119894"/>
                </a:lnTo>
                <a:lnTo>
                  <a:pt x="608812" y="169099"/>
                </a:lnTo>
                <a:lnTo>
                  <a:pt x="610599" y="220967"/>
                </a:lnTo>
                <a:lnTo>
                  <a:pt x="610599" y="471451"/>
                </a:lnTo>
                <a:lnTo>
                  <a:pt x="681445" y="471451"/>
                </a:lnTo>
                <a:lnTo>
                  <a:pt x="681445" y="220967"/>
                </a:lnTo>
                <a:lnTo>
                  <a:pt x="678545" y="161983"/>
                </a:lnTo>
                <a:lnTo>
                  <a:pt x="669847" y="113226"/>
                </a:lnTo>
                <a:lnTo>
                  <a:pt x="655351" y="74695"/>
                </a:lnTo>
                <a:lnTo>
                  <a:pt x="610655" y="26093"/>
                </a:lnTo>
                <a:lnTo>
                  <a:pt x="554572" y="2899"/>
                </a:lnTo>
                <a:lnTo>
                  <a:pt x="522895" y="0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21100" y="10461066"/>
            <a:ext cx="937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0" dirty="0">
                <a:solidFill>
                  <a:srgbClr val="57585B"/>
                </a:solidFill>
                <a:latin typeface="Lucida Sans Unicode"/>
                <a:cs typeface="Lucida Sans Unicode"/>
              </a:rPr>
              <a:t>@ALB-Yatirim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2597" y="10461066"/>
            <a:ext cx="18815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0919" algn="l"/>
              </a:tabLst>
            </a:pPr>
            <a:r>
              <a:rPr sz="1050" spc="-15" dirty="0">
                <a:solidFill>
                  <a:srgbClr val="57585B"/>
                </a:solidFill>
                <a:latin typeface="Lucida Sans Unicode"/>
                <a:cs typeface="Lucida Sans Unicode"/>
              </a:rPr>
              <a:t>@ALBYATIRIM	</a:t>
            </a:r>
            <a:r>
              <a:rPr sz="1050" spc="40" dirty="0">
                <a:solidFill>
                  <a:srgbClr val="57585B"/>
                </a:solidFill>
                <a:latin typeface="Lucida Sans Unicode"/>
                <a:cs typeface="Lucida Sans Unicode"/>
              </a:rPr>
              <a:t>@Alb</a:t>
            </a:r>
            <a:r>
              <a:rPr sz="1050" spc="-55" dirty="0">
                <a:solidFill>
                  <a:srgbClr val="57585B"/>
                </a:solidFill>
                <a:latin typeface="Lucida Sans Unicode"/>
                <a:cs typeface="Lucida Sans Unicode"/>
              </a:rPr>
              <a:t> </a:t>
            </a:r>
            <a:r>
              <a:rPr sz="1050" spc="10" dirty="0">
                <a:solidFill>
                  <a:srgbClr val="57585B"/>
                </a:solidFill>
                <a:latin typeface="Lucida Sans Unicode"/>
                <a:cs typeface="Lucida Sans Unicode"/>
              </a:rPr>
              <a:t>Yatırım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9827" y="10461066"/>
            <a:ext cx="8445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40" dirty="0">
                <a:solidFill>
                  <a:srgbClr val="57585B"/>
                </a:solidFill>
                <a:latin typeface="Lucida Sans Unicode"/>
                <a:cs typeface="Lucida Sans Unicode"/>
              </a:rPr>
              <a:t>@albyatirim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2693" y="10461066"/>
            <a:ext cx="8439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25" dirty="0">
                <a:solidFill>
                  <a:srgbClr val="57585B"/>
                </a:solidFill>
                <a:latin typeface="Lucida Sans Unicode"/>
                <a:cs typeface="Lucida Sans Unicode"/>
              </a:rPr>
              <a:t>@Albyatırım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5432" y="10174674"/>
            <a:ext cx="249039" cy="24903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2500" y="10174674"/>
            <a:ext cx="249039" cy="24903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4070" y="10174674"/>
            <a:ext cx="249039" cy="2490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277" y="10174674"/>
            <a:ext cx="249039" cy="24903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3797" y="10181714"/>
            <a:ext cx="241992" cy="24200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02735" y="4739356"/>
            <a:ext cx="9065260" cy="42868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0070"/>
              </a:lnSpc>
              <a:spcBef>
                <a:spcPts val="130"/>
              </a:spcBef>
            </a:pPr>
            <a:r>
              <a:rPr sz="8950" b="1" spc="5" dirty="0">
                <a:solidFill>
                  <a:srgbClr val="0D2538"/>
                </a:solidFill>
                <a:latin typeface="Tahoma"/>
                <a:cs typeface="Tahoma"/>
              </a:rPr>
              <a:t>Haftalık</a:t>
            </a:r>
            <a:endParaRPr sz="8950" dirty="0">
              <a:latin typeface="Tahoma"/>
              <a:cs typeface="Tahoma"/>
            </a:endParaRPr>
          </a:p>
          <a:p>
            <a:pPr marL="1097915">
              <a:lnSpc>
                <a:spcPts val="10070"/>
              </a:lnSpc>
            </a:pPr>
            <a:r>
              <a:rPr sz="8950" b="1" spc="150" dirty="0">
                <a:solidFill>
                  <a:srgbClr val="0D2538"/>
                </a:solidFill>
                <a:latin typeface="Tahoma"/>
                <a:cs typeface="Tahoma"/>
              </a:rPr>
              <a:t>Model</a:t>
            </a:r>
            <a:r>
              <a:rPr sz="8950" b="1" spc="-550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8950" b="1" spc="-80" dirty="0">
                <a:solidFill>
                  <a:srgbClr val="0D2538"/>
                </a:solidFill>
                <a:latin typeface="Tahoma"/>
                <a:cs typeface="Tahoma"/>
              </a:rPr>
              <a:t>Portföy</a:t>
            </a:r>
            <a:endParaRPr sz="89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20" dirty="0">
                <a:solidFill>
                  <a:srgbClr val="0D2538"/>
                </a:solidFill>
                <a:latin typeface="Lucida Sans Unicode"/>
                <a:cs typeface="Lucida Sans Unicode"/>
              </a:rPr>
              <a:t>Türkiye’nin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25" dirty="0">
                <a:solidFill>
                  <a:srgbClr val="0D2538"/>
                </a:solidFill>
                <a:latin typeface="Lucida Sans Unicode"/>
                <a:cs typeface="Lucida Sans Unicode"/>
              </a:rPr>
              <a:t>Yatırım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0D2538"/>
                </a:solidFill>
                <a:latin typeface="Lucida Sans Unicode"/>
                <a:cs typeface="Lucida Sans Unicode"/>
              </a:rPr>
              <a:t>Şirketi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85" dirty="0">
                <a:solidFill>
                  <a:srgbClr val="0D2538"/>
                </a:solidFill>
                <a:latin typeface="Lucida Sans Unicode"/>
                <a:cs typeface="Lucida Sans Unicode"/>
              </a:rPr>
              <a:t>©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55" dirty="0">
                <a:solidFill>
                  <a:srgbClr val="0D2538"/>
                </a:solidFill>
                <a:latin typeface="Lucida Sans Unicode"/>
                <a:cs typeface="Lucida Sans Unicode"/>
              </a:rPr>
              <a:t>202</a:t>
            </a:r>
            <a:r>
              <a:rPr lang="tr-TR" sz="1700" spc="-55" dirty="0">
                <a:solidFill>
                  <a:srgbClr val="0D2538"/>
                </a:solidFill>
                <a:latin typeface="Lucida Sans Unicode"/>
                <a:cs typeface="Lucida Sans Unicode"/>
              </a:rPr>
              <a:t>5</a:t>
            </a:r>
            <a:endParaRPr sz="17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994327" y="10227392"/>
            <a:ext cx="190118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35" dirty="0">
                <a:solidFill>
                  <a:srgbClr val="0D2538"/>
                </a:solidFill>
                <a:latin typeface="Lucida Sans Unicode"/>
                <a:cs typeface="Lucida Sans Unicode"/>
              </a:rPr>
              <a:t>albyatirim.com.tr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04953" y="3695660"/>
            <a:ext cx="4024629" cy="974090"/>
            <a:chOff x="1504953" y="3695660"/>
            <a:chExt cx="4024629" cy="974090"/>
          </a:xfrm>
        </p:grpSpPr>
        <p:sp>
          <p:nvSpPr>
            <p:cNvPr id="29" name="object 29"/>
            <p:cNvSpPr/>
            <p:nvPr/>
          </p:nvSpPr>
          <p:spPr>
            <a:xfrm>
              <a:off x="1515431" y="3706138"/>
              <a:ext cx="4003675" cy="953135"/>
            </a:xfrm>
            <a:custGeom>
              <a:avLst/>
              <a:gdLst/>
              <a:ahLst/>
              <a:cxnLst/>
              <a:rect l="l" t="t" r="r" b="b"/>
              <a:pathLst>
                <a:path w="4003675" h="953135">
                  <a:moveTo>
                    <a:pt x="3526552" y="953122"/>
                  </a:moveTo>
                  <a:lnTo>
                    <a:pt x="476561" y="953122"/>
                  </a:lnTo>
                  <a:lnTo>
                    <a:pt x="427836" y="950662"/>
                  </a:lnTo>
                  <a:lnTo>
                    <a:pt x="380518" y="943440"/>
                  </a:lnTo>
                  <a:lnTo>
                    <a:pt x="334847" y="931697"/>
                  </a:lnTo>
                  <a:lnTo>
                    <a:pt x="291062" y="915672"/>
                  </a:lnTo>
                  <a:lnTo>
                    <a:pt x="249404" y="895604"/>
                  </a:lnTo>
                  <a:lnTo>
                    <a:pt x="210112" y="871733"/>
                  </a:lnTo>
                  <a:lnTo>
                    <a:pt x="173424" y="844298"/>
                  </a:lnTo>
                  <a:lnTo>
                    <a:pt x="139582" y="813540"/>
                  </a:lnTo>
                  <a:lnTo>
                    <a:pt x="108823" y="779698"/>
                  </a:lnTo>
                  <a:lnTo>
                    <a:pt x="81389" y="743010"/>
                  </a:lnTo>
                  <a:lnTo>
                    <a:pt x="57518" y="703718"/>
                  </a:lnTo>
                  <a:lnTo>
                    <a:pt x="37450" y="662060"/>
                  </a:lnTo>
                  <a:lnTo>
                    <a:pt x="21425" y="618275"/>
                  </a:lnTo>
                  <a:lnTo>
                    <a:pt x="9682" y="572604"/>
                  </a:lnTo>
                  <a:lnTo>
                    <a:pt x="2460" y="525286"/>
                  </a:lnTo>
                  <a:lnTo>
                    <a:pt x="0" y="476561"/>
                  </a:lnTo>
                  <a:lnTo>
                    <a:pt x="2460" y="427836"/>
                  </a:lnTo>
                  <a:lnTo>
                    <a:pt x="9682" y="380518"/>
                  </a:lnTo>
                  <a:lnTo>
                    <a:pt x="21425" y="334847"/>
                  </a:lnTo>
                  <a:lnTo>
                    <a:pt x="37450" y="291062"/>
                  </a:lnTo>
                  <a:lnTo>
                    <a:pt x="57518" y="249404"/>
                  </a:lnTo>
                  <a:lnTo>
                    <a:pt x="81389" y="210112"/>
                  </a:lnTo>
                  <a:lnTo>
                    <a:pt x="108823" y="173424"/>
                  </a:lnTo>
                  <a:lnTo>
                    <a:pt x="139582" y="139582"/>
                  </a:lnTo>
                  <a:lnTo>
                    <a:pt x="173424" y="108823"/>
                  </a:lnTo>
                  <a:lnTo>
                    <a:pt x="210112" y="81389"/>
                  </a:lnTo>
                  <a:lnTo>
                    <a:pt x="249404" y="57518"/>
                  </a:lnTo>
                  <a:lnTo>
                    <a:pt x="291062" y="37450"/>
                  </a:lnTo>
                  <a:lnTo>
                    <a:pt x="334847" y="21425"/>
                  </a:lnTo>
                  <a:lnTo>
                    <a:pt x="380518" y="9682"/>
                  </a:lnTo>
                  <a:lnTo>
                    <a:pt x="427836" y="2460"/>
                  </a:lnTo>
                  <a:lnTo>
                    <a:pt x="476561" y="0"/>
                  </a:lnTo>
                  <a:lnTo>
                    <a:pt x="3526552" y="0"/>
                  </a:lnTo>
                  <a:lnTo>
                    <a:pt x="3575277" y="2460"/>
                  </a:lnTo>
                  <a:lnTo>
                    <a:pt x="3622595" y="9682"/>
                  </a:lnTo>
                  <a:lnTo>
                    <a:pt x="3668266" y="21425"/>
                  </a:lnTo>
                  <a:lnTo>
                    <a:pt x="3712050" y="37450"/>
                  </a:lnTo>
                  <a:lnTo>
                    <a:pt x="3753709" y="57518"/>
                  </a:lnTo>
                  <a:lnTo>
                    <a:pt x="3793001" y="81389"/>
                  </a:lnTo>
                  <a:lnTo>
                    <a:pt x="3829689" y="108823"/>
                  </a:lnTo>
                  <a:lnTo>
                    <a:pt x="3863531" y="139582"/>
                  </a:lnTo>
                  <a:lnTo>
                    <a:pt x="3894289" y="173424"/>
                  </a:lnTo>
                  <a:lnTo>
                    <a:pt x="3921724" y="210112"/>
                  </a:lnTo>
                  <a:lnTo>
                    <a:pt x="3945595" y="249404"/>
                  </a:lnTo>
                  <a:lnTo>
                    <a:pt x="3965662" y="291062"/>
                  </a:lnTo>
                  <a:lnTo>
                    <a:pt x="3981688" y="334847"/>
                  </a:lnTo>
                  <a:lnTo>
                    <a:pt x="3993431" y="380518"/>
                  </a:lnTo>
                  <a:lnTo>
                    <a:pt x="4000653" y="427836"/>
                  </a:lnTo>
                  <a:lnTo>
                    <a:pt x="4003113" y="476561"/>
                  </a:lnTo>
                  <a:lnTo>
                    <a:pt x="4000653" y="525286"/>
                  </a:lnTo>
                  <a:lnTo>
                    <a:pt x="3993431" y="572604"/>
                  </a:lnTo>
                  <a:lnTo>
                    <a:pt x="3981688" y="618275"/>
                  </a:lnTo>
                  <a:lnTo>
                    <a:pt x="3965662" y="662060"/>
                  </a:lnTo>
                  <a:lnTo>
                    <a:pt x="3945595" y="703718"/>
                  </a:lnTo>
                  <a:lnTo>
                    <a:pt x="3921724" y="743010"/>
                  </a:lnTo>
                  <a:lnTo>
                    <a:pt x="3894289" y="779698"/>
                  </a:lnTo>
                  <a:lnTo>
                    <a:pt x="3863531" y="813540"/>
                  </a:lnTo>
                  <a:lnTo>
                    <a:pt x="3829689" y="844298"/>
                  </a:lnTo>
                  <a:lnTo>
                    <a:pt x="3793001" y="871733"/>
                  </a:lnTo>
                  <a:lnTo>
                    <a:pt x="3753709" y="895604"/>
                  </a:lnTo>
                  <a:lnTo>
                    <a:pt x="3712050" y="915672"/>
                  </a:lnTo>
                  <a:lnTo>
                    <a:pt x="3668266" y="931697"/>
                  </a:lnTo>
                  <a:lnTo>
                    <a:pt x="3622595" y="943440"/>
                  </a:lnTo>
                  <a:lnTo>
                    <a:pt x="3575277" y="950662"/>
                  </a:lnTo>
                  <a:lnTo>
                    <a:pt x="3526552" y="953122"/>
                  </a:lnTo>
                  <a:close/>
                </a:path>
              </a:pathLst>
            </a:custGeom>
            <a:ln w="20941">
              <a:solidFill>
                <a:srgbClr val="0D25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0242" y="3973233"/>
              <a:ext cx="377190" cy="419100"/>
            </a:xfrm>
            <a:custGeom>
              <a:avLst/>
              <a:gdLst/>
              <a:ahLst/>
              <a:cxnLst/>
              <a:rect l="l" t="t" r="r" b="b"/>
              <a:pathLst>
                <a:path w="377189" h="419100">
                  <a:moveTo>
                    <a:pt x="335141" y="41894"/>
                  </a:moveTo>
                  <a:lnTo>
                    <a:pt x="41894" y="41894"/>
                  </a:lnTo>
                  <a:lnTo>
                    <a:pt x="33565" y="42663"/>
                  </a:lnTo>
                  <a:lnTo>
                    <a:pt x="3077" y="67753"/>
                  </a:lnTo>
                  <a:lnTo>
                    <a:pt x="0" y="83788"/>
                  </a:lnTo>
                  <a:lnTo>
                    <a:pt x="0" y="377035"/>
                  </a:lnTo>
                  <a:lnTo>
                    <a:pt x="18770" y="412007"/>
                  </a:lnTo>
                  <a:lnTo>
                    <a:pt x="41894" y="418929"/>
                  </a:lnTo>
                  <a:lnTo>
                    <a:pt x="335141" y="418929"/>
                  </a:lnTo>
                  <a:lnTo>
                    <a:pt x="370113" y="400159"/>
                  </a:lnTo>
                  <a:lnTo>
                    <a:pt x="377035" y="377035"/>
                  </a:lnTo>
                  <a:lnTo>
                    <a:pt x="41894" y="377035"/>
                  </a:lnTo>
                  <a:lnTo>
                    <a:pt x="41894" y="167576"/>
                  </a:lnTo>
                  <a:lnTo>
                    <a:pt x="377035" y="167576"/>
                  </a:lnTo>
                  <a:lnTo>
                    <a:pt x="377035" y="125682"/>
                  </a:lnTo>
                  <a:lnTo>
                    <a:pt x="41894" y="125682"/>
                  </a:lnTo>
                  <a:lnTo>
                    <a:pt x="41894" y="83788"/>
                  </a:lnTo>
                  <a:lnTo>
                    <a:pt x="377035" y="83788"/>
                  </a:lnTo>
                  <a:lnTo>
                    <a:pt x="376266" y="75459"/>
                  </a:lnTo>
                  <a:lnTo>
                    <a:pt x="351177" y="44972"/>
                  </a:lnTo>
                  <a:lnTo>
                    <a:pt x="343469" y="42663"/>
                  </a:lnTo>
                  <a:lnTo>
                    <a:pt x="335141" y="41894"/>
                  </a:lnTo>
                  <a:close/>
                </a:path>
                <a:path w="377189" h="419100">
                  <a:moveTo>
                    <a:pt x="377035" y="167576"/>
                  </a:moveTo>
                  <a:lnTo>
                    <a:pt x="335141" y="167576"/>
                  </a:lnTo>
                  <a:lnTo>
                    <a:pt x="335141" y="377035"/>
                  </a:lnTo>
                  <a:lnTo>
                    <a:pt x="377035" y="377035"/>
                  </a:lnTo>
                  <a:lnTo>
                    <a:pt x="377035" y="167576"/>
                  </a:lnTo>
                  <a:close/>
                </a:path>
                <a:path w="377189" h="419100">
                  <a:moveTo>
                    <a:pt x="335141" y="83788"/>
                  </a:moveTo>
                  <a:lnTo>
                    <a:pt x="41894" y="83788"/>
                  </a:lnTo>
                  <a:lnTo>
                    <a:pt x="41894" y="125682"/>
                  </a:lnTo>
                  <a:lnTo>
                    <a:pt x="335141" y="125682"/>
                  </a:lnTo>
                  <a:lnTo>
                    <a:pt x="335141" y="83788"/>
                  </a:lnTo>
                  <a:close/>
                </a:path>
                <a:path w="377189" h="419100">
                  <a:moveTo>
                    <a:pt x="377035" y="83788"/>
                  </a:moveTo>
                  <a:lnTo>
                    <a:pt x="335141" y="83788"/>
                  </a:lnTo>
                  <a:lnTo>
                    <a:pt x="335141" y="125682"/>
                  </a:lnTo>
                  <a:lnTo>
                    <a:pt x="377035" y="125682"/>
                  </a:lnTo>
                  <a:lnTo>
                    <a:pt x="377035" y="83788"/>
                  </a:lnTo>
                  <a:close/>
                </a:path>
                <a:path w="377189" h="419100">
                  <a:moveTo>
                    <a:pt x="104729" y="0"/>
                  </a:moveTo>
                  <a:lnTo>
                    <a:pt x="62835" y="0"/>
                  </a:lnTo>
                  <a:lnTo>
                    <a:pt x="62835" y="41894"/>
                  </a:lnTo>
                  <a:lnTo>
                    <a:pt x="104729" y="41894"/>
                  </a:lnTo>
                  <a:lnTo>
                    <a:pt x="104729" y="0"/>
                  </a:lnTo>
                  <a:close/>
                </a:path>
                <a:path w="377189" h="419100">
                  <a:moveTo>
                    <a:pt x="314199" y="0"/>
                  </a:moveTo>
                  <a:lnTo>
                    <a:pt x="272305" y="0"/>
                  </a:lnTo>
                  <a:lnTo>
                    <a:pt x="272305" y="41894"/>
                  </a:lnTo>
                  <a:lnTo>
                    <a:pt x="314199" y="41894"/>
                  </a:lnTo>
                  <a:lnTo>
                    <a:pt x="314199" y="0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418585" y="3965844"/>
            <a:ext cx="3031543" cy="4154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tr-TR" sz="2600" spc="-85" dirty="0">
                <a:solidFill>
                  <a:srgbClr val="000000"/>
                </a:solidFill>
              </a:rPr>
              <a:t>23 Haziran </a:t>
            </a:r>
            <a:r>
              <a:rPr sz="2600" spc="-90" dirty="0">
                <a:solidFill>
                  <a:srgbClr val="000000"/>
                </a:solidFill>
              </a:rPr>
              <a:t>202</a:t>
            </a:r>
            <a:r>
              <a:rPr lang="tr-TR" sz="2600" spc="-90" dirty="0">
                <a:solidFill>
                  <a:srgbClr val="000000"/>
                </a:solidFill>
              </a:rPr>
              <a:t>5</a:t>
            </a:r>
            <a:endParaRPr sz="2600" dirty="0"/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09994" y="0"/>
            <a:ext cx="8076033" cy="984715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2963140" y="7059125"/>
            <a:ext cx="5744845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31620">
              <a:lnSpc>
                <a:spcPct val="100400"/>
              </a:lnSpc>
              <a:spcBef>
                <a:spcPts val="95"/>
              </a:spcBef>
            </a:pPr>
            <a:r>
              <a:rPr sz="2300" b="1" spc="-20" dirty="0">
                <a:solidFill>
                  <a:srgbClr val="FFFFFF"/>
                </a:solidFill>
                <a:latin typeface="Tahoma"/>
                <a:cs typeface="Tahoma"/>
              </a:rPr>
              <a:t>Türkiye'nin</a:t>
            </a:r>
            <a:r>
              <a:rPr sz="2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Tahoma"/>
                <a:cs typeface="Tahoma"/>
              </a:rPr>
              <a:t>Yatırım</a:t>
            </a:r>
            <a:r>
              <a:rPr sz="23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40" dirty="0">
                <a:solidFill>
                  <a:srgbClr val="FFFFFF"/>
                </a:solidFill>
                <a:latin typeface="Tahoma"/>
                <a:cs typeface="Tahoma"/>
              </a:rPr>
              <a:t>Şirketi</a:t>
            </a:r>
            <a:r>
              <a:rPr sz="23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55" dirty="0">
                <a:solidFill>
                  <a:srgbClr val="FFFFFF"/>
                </a:solidFill>
                <a:latin typeface="Tahoma"/>
                <a:cs typeface="Tahoma"/>
              </a:rPr>
              <a:t>İle </a:t>
            </a:r>
            <a:r>
              <a:rPr sz="2300" b="1" spc="-6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95" dirty="0">
                <a:solidFill>
                  <a:srgbClr val="1FD25A"/>
                </a:solidFill>
                <a:latin typeface="Tahoma"/>
                <a:cs typeface="Tahoma"/>
              </a:rPr>
              <a:t>Tanışmaya</a:t>
            </a:r>
            <a:r>
              <a:rPr sz="2300" b="1" spc="-135" dirty="0">
                <a:solidFill>
                  <a:srgbClr val="1FD25A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1FD25A"/>
                </a:solidFill>
                <a:latin typeface="Tahoma"/>
                <a:cs typeface="Tahoma"/>
              </a:rPr>
              <a:t>Hazır</a:t>
            </a:r>
            <a:r>
              <a:rPr sz="2300" b="1" spc="-130" dirty="0">
                <a:solidFill>
                  <a:srgbClr val="1FD25A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FD25A"/>
                </a:solidFill>
                <a:latin typeface="Tahoma"/>
                <a:cs typeface="Tahoma"/>
              </a:rPr>
              <a:t>Mısınız?</a:t>
            </a:r>
            <a:endParaRPr sz="2300">
              <a:latin typeface="Tahoma"/>
              <a:cs typeface="Tahoma"/>
            </a:endParaRPr>
          </a:p>
          <a:p>
            <a:pPr marL="12700" marR="5080" algn="just">
              <a:lnSpc>
                <a:spcPct val="116300"/>
              </a:lnSpc>
              <a:spcBef>
                <a:spcPts val="1485"/>
              </a:spcBef>
            </a:pP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Hisse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Senetleri,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Vadeli</a:t>
            </a:r>
            <a:r>
              <a:rPr sz="13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İşlemler,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Forex</a:t>
            </a:r>
            <a:r>
              <a:rPr sz="13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İşlemleri,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Varantlar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ve</a:t>
            </a:r>
            <a:r>
              <a:rPr sz="13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Opsiyonlar </a:t>
            </a:r>
            <a:r>
              <a:rPr sz="1300" spc="-4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dahil</a:t>
            </a:r>
            <a:r>
              <a:rPr sz="13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olmak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FFFFFF"/>
                </a:solidFill>
                <a:latin typeface="Lucida Sans Unicode"/>
                <a:cs typeface="Lucida Sans Unicode"/>
              </a:rPr>
              <a:t>üzere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çok</a:t>
            </a:r>
            <a:r>
              <a:rPr sz="13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FFFFFF"/>
                </a:solidFill>
                <a:latin typeface="Lucida Sans Unicode"/>
                <a:cs typeface="Lucida Sans Unicode"/>
              </a:rPr>
              <a:t>çeşitli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enstürmanlarda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işlem</a:t>
            </a:r>
            <a:r>
              <a:rPr sz="13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yapma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imkanı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ve </a:t>
            </a:r>
            <a:r>
              <a:rPr sz="1300" spc="-4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küresel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piyasaları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parmaklarınızın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ucunda</a:t>
            </a:r>
            <a:r>
              <a:rPr sz="1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deneyimleyin.</a:t>
            </a:r>
            <a:endParaRPr sz="1300">
              <a:latin typeface="Lucida Sans Unicode"/>
              <a:cs typeface="Lucida Sans Unicode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77335" y="6403331"/>
            <a:ext cx="5302250" cy="4502150"/>
            <a:chOff x="1577335" y="6403331"/>
            <a:chExt cx="5302250" cy="4502150"/>
          </a:xfrm>
        </p:grpSpPr>
        <p:sp>
          <p:nvSpPr>
            <p:cNvPr id="35" name="object 35"/>
            <p:cNvSpPr/>
            <p:nvPr/>
          </p:nvSpPr>
          <p:spPr>
            <a:xfrm>
              <a:off x="1577335" y="64033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700701" y="0"/>
                  </a:moveTo>
                  <a:lnTo>
                    <a:pt x="0" y="0"/>
                  </a:lnTo>
                  <a:lnTo>
                    <a:pt x="0" y="102468"/>
                  </a:lnTo>
                  <a:lnTo>
                    <a:pt x="525638" y="102468"/>
                  </a:lnTo>
                  <a:lnTo>
                    <a:pt x="1298" y="626933"/>
                  </a:lnTo>
                  <a:lnTo>
                    <a:pt x="74950" y="700585"/>
                  </a:lnTo>
                  <a:lnTo>
                    <a:pt x="598463" y="177073"/>
                  </a:lnTo>
                  <a:lnTo>
                    <a:pt x="700701" y="177073"/>
                  </a:lnTo>
                  <a:lnTo>
                    <a:pt x="700701" y="0"/>
                  </a:lnTo>
                  <a:close/>
                </a:path>
                <a:path w="701039" h="701040">
                  <a:moveTo>
                    <a:pt x="700701" y="177073"/>
                  </a:moveTo>
                  <a:lnTo>
                    <a:pt x="598463" y="177073"/>
                  </a:lnTo>
                  <a:lnTo>
                    <a:pt x="598463" y="699161"/>
                  </a:lnTo>
                  <a:lnTo>
                    <a:pt x="700701" y="699161"/>
                  </a:lnTo>
                  <a:lnTo>
                    <a:pt x="700701" y="177073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74136" y="9832161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265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25585" y="1025131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20">
                <a:moveTo>
                  <a:pt x="210616" y="87630"/>
                </a:moveTo>
                <a:lnTo>
                  <a:pt x="123037" y="87630"/>
                </a:lnTo>
                <a:lnTo>
                  <a:pt x="123037" y="0"/>
                </a:lnTo>
                <a:lnTo>
                  <a:pt x="87579" y="0"/>
                </a:lnTo>
                <a:lnTo>
                  <a:pt x="87579" y="87630"/>
                </a:lnTo>
                <a:lnTo>
                  <a:pt x="0" y="87630"/>
                </a:lnTo>
                <a:lnTo>
                  <a:pt x="0" y="123190"/>
                </a:lnTo>
                <a:lnTo>
                  <a:pt x="87579" y="123190"/>
                </a:lnTo>
                <a:lnTo>
                  <a:pt x="87579" y="210820"/>
                </a:lnTo>
                <a:lnTo>
                  <a:pt x="123037" y="210820"/>
                </a:lnTo>
                <a:lnTo>
                  <a:pt x="123037" y="123190"/>
                </a:lnTo>
                <a:lnTo>
                  <a:pt x="210616" y="123190"/>
                </a:lnTo>
                <a:lnTo>
                  <a:pt x="210616" y="87630"/>
                </a:lnTo>
                <a:close/>
              </a:path>
            </a:pathLst>
          </a:custGeom>
          <a:solidFill>
            <a:srgbClr val="1FD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68175" y="10251366"/>
            <a:ext cx="563245" cy="328295"/>
            <a:chOff x="968175" y="10251366"/>
            <a:chExt cx="563245" cy="328295"/>
          </a:xfrm>
        </p:grpSpPr>
        <p:sp>
          <p:nvSpPr>
            <p:cNvPr id="6" name="object 6"/>
            <p:cNvSpPr/>
            <p:nvPr/>
          </p:nvSpPr>
          <p:spPr>
            <a:xfrm>
              <a:off x="968175" y="10251366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0" y="0"/>
                  </a:moveTo>
                  <a:lnTo>
                    <a:pt x="0" y="320409"/>
                  </a:lnTo>
                  <a:lnTo>
                    <a:pt x="320409" y="320409"/>
                  </a:lnTo>
                  <a:lnTo>
                    <a:pt x="240306" y="240306"/>
                  </a:lnTo>
                  <a:lnTo>
                    <a:pt x="80102" y="240306"/>
                  </a:lnTo>
                  <a:lnTo>
                    <a:pt x="80102" y="80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8278" y="10331468"/>
              <a:ext cx="160655" cy="160655"/>
            </a:xfrm>
            <a:custGeom>
              <a:avLst/>
              <a:gdLst/>
              <a:ahLst/>
              <a:cxnLst/>
              <a:rect l="l" t="t" r="r" b="b"/>
              <a:pathLst>
                <a:path w="160655" h="160654">
                  <a:moveTo>
                    <a:pt x="160204" y="0"/>
                  </a:moveTo>
                  <a:lnTo>
                    <a:pt x="0" y="0"/>
                  </a:lnTo>
                  <a:lnTo>
                    <a:pt x="160204" y="160204"/>
                  </a:lnTo>
                  <a:lnTo>
                    <a:pt x="160204" y="0"/>
                  </a:lnTo>
                  <a:close/>
                </a:path>
              </a:pathLst>
            </a:custGeom>
            <a:solidFill>
              <a:srgbClr val="0D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584" y="10332967"/>
              <a:ext cx="242222" cy="24649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75669" y="10251363"/>
            <a:ext cx="35560" cy="320675"/>
          </a:xfrm>
          <a:custGeom>
            <a:avLst/>
            <a:gdLst/>
            <a:ahLst/>
            <a:cxnLst/>
            <a:rect l="l" t="t" r="r" b="b"/>
            <a:pathLst>
              <a:path w="35559" h="320675">
                <a:moveTo>
                  <a:pt x="35035" y="0"/>
                </a:moveTo>
                <a:lnTo>
                  <a:pt x="0" y="0"/>
                </a:lnTo>
                <a:lnTo>
                  <a:pt x="0" y="320409"/>
                </a:lnTo>
                <a:lnTo>
                  <a:pt x="35035" y="320409"/>
                </a:lnTo>
                <a:lnTo>
                  <a:pt x="35035" y="0"/>
                </a:lnTo>
                <a:close/>
              </a:path>
            </a:pathLst>
          </a:custGeom>
          <a:solidFill>
            <a:srgbClr val="0D2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656831" y="10250018"/>
            <a:ext cx="728980" cy="404495"/>
            <a:chOff x="1656831" y="10250018"/>
            <a:chExt cx="728980" cy="404495"/>
          </a:xfrm>
        </p:grpSpPr>
        <p:sp>
          <p:nvSpPr>
            <p:cNvPr id="11" name="object 11"/>
            <p:cNvSpPr/>
            <p:nvPr/>
          </p:nvSpPr>
          <p:spPr>
            <a:xfrm>
              <a:off x="1656829" y="10250023"/>
              <a:ext cx="477520" cy="404495"/>
            </a:xfrm>
            <a:custGeom>
              <a:avLst/>
              <a:gdLst/>
              <a:ahLst/>
              <a:cxnLst/>
              <a:rect l="l" t="t" r="r" b="b"/>
              <a:pathLst>
                <a:path w="477519" h="404495">
                  <a:moveTo>
                    <a:pt x="242227" y="205981"/>
                  </a:moveTo>
                  <a:lnTo>
                    <a:pt x="233527" y="158826"/>
                  </a:lnTo>
                  <a:lnTo>
                    <a:pt x="207416" y="119049"/>
                  </a:lnTo>
                  <a:lnTo>
                    <a:pt x="206705" y="118452"/>
                  </a:lnTo>
                  <a:lnTo>
                    <a:pt x="206705" y="205981"/>
                  </a:lnTo>
                  <a:lnTo>
                    <a:pt x="205181" y="222821"/>
                  </a:lnTo>
                  <a:lnTo>
                    <a:pt x="181356" y="268363"/>
                  </a:lnTo>
                  <a:lnTo>
                    <a:pt x="137096" y="293585"/>
                  </a:lnTo>
                  <a:lnTo>
                    <a:pt x="119621" y="295275"/>
                  </a:lnTo>
                  <a:lnTo>
                    <a:pt x="102158" y="293611"/>
                  </a:lnTo>
                  <a:lnTo>
                    <a:pt x="86080" y="288645"/>
                  </a:lnTo>
                  <a:lnTo>
                    <a:pt x="81165" y="285877"/>
                  </a:lnTo>
                  <a:lnTo>
                    <a:pt x="71399" y="280377"/>
                  </a:lnTo>
                  <a:lnTo>
                    <a:pt x="39192" y="239356"/>
                  </a:lnTo>
                  <a:lnTo>
                    <a:pt x="32893" y="204063"/>
                  </a:lnTo>
                  <a:lnTo>
                    <a:pt x="34455" y="185750"/>
                  </a:lnTo>
                  <a:lnTo>
                    <a:pt x="57886" y="140627"/>
                  </a:lnTo>
                  <a:lnTo>
                    <a:pt x="102222" y="116992"/>
                  </a:lnTo>
                  <a:lnTo>
                    <a:pt x="120040" y="115417"/>
                  </a:lnTo>
                  <a:lnTo>
                    <a:pt x="137845" y="117094"/>
                  </a:lnTo>
                  <a:lnTo>
                    <a:pt x="181991" y="142328"/>
                  </a:lnTo>
                  <a:lnTo>
                    <a:pt x="205219" y="187871"/>
                  </a:lnTo>
                  <a:lnTo>
                    <a:pt x="206705" y="205981"/>
                  </a:lnTo>
                  <a:lnTo>
                    <a:pt x="206705" y="118452"/>
                  </a:lnTo>
                  <a:lnTo>
                    <a:pt x="168592" y="91973"/>
                  </a:lnTo>
                  <a:lnTo>
                    <a:pt x="121754" y="82956"/>
                  </a:lnTo>
                  <a:lnTo>
                    <a:pt x="97243" y="85458"/>
                  </a:lnTo>
                  <a:lnTo>
                    <a:pt x="74549" y="92989"/>
                  </a:lnTo>
                  <a:lnTo>
                    <a:pt x="53670" y="105537"/>
                  </a:lnTo>
                  <a:lnTo>
                    <a:pt x="34607" y="123101"/>
                  </a:lnTo>
                  <a:lnTo>
                    <a:pt x="34607" y="2616"/>
                  </a:lnTo>
                  <a:lnTo>
                    <a:pt x="0" y="0"/>
                  </a:lnTo>
                  <a:lnTo>
                    <a:pt x="0" y="321767"/>
                  </a:lnTo>
                  <a:lnTo>
                    <a:pt x="34607" y="321767"/>
                  </a:lnTo>
                  <a:lnTo>
                    <a:pt x="34607" y="285877"/>
                  </a:lnTo>
                  <a:lnTo>
                    <a:pt x="53632" y="304939"/>
                  </a:lnTo>
                  <a:lnTo>
                    <a:pt x="74383" y="318554"/>
                  </a:lnTo>
                  <a:lnTo>
                    <a:pt x="96875" y="326720"/>
                  </a:lnTo>
                  <a:lnTo>
                    <a:pt x="121107" y="329450"/>
                  </a:lnTo>
                  <a:lnTo>
                    <a:pt x="145288" y="327177"/>
                  </a:lnTo>
                  <a:lnTo>
                    <a:pt x="188112" y="309016"/>
                  </a:lnTo>
                  <a:lnTo>
                    <a:pt x="222275" y="274066"/>
                  </a:lnTo>
                  <a:lnTo>
                    <a:pt x="240017" y="230492"/>
                  </a:lnTo>
                  <a:lnTo>
                    <a:pt x="242227" y="205981"/>
                  </a:lnTo>
                  <a:close/>
                </a:path>
                <a:path w="477519" h="404495">
                  <a:moveTo>
                    <a:pt x="477189" y="88925"/>
                  </a:moveTo>
                  <a:lnTo>
                    <a:pt x="440016" y="88925"/>
                  </a:lnTo>
                  <a:lnTo>
                    <a:pt x="366115" y="259384"/>
                  </a:lnTo>
                  <a:lnTo>
                    <a:pt x="289648" y="88925"/>
                  </a:lnTo>
                  <a:lnTo>
                    <a:pt x="252907" y="88925"/>
                  </a:lnTo>
                  <a:lnTo>
                    <a:pt x="347319" y="301675"/>
                  </a:lnTo>
                  <a:lnTo>
                    <a:pt x="302463" y="404202"/>
                  </a:lnTo>
                  <a:lnTo>
                    <a:pt x="339204" y="404202"/>
                  </a:lnTo>
                  <a:lnTo>
                    <a:pt x="477189" y="88925"/>
                  </a:lnTo>
                  <a:close/>
                </a:path>
              </a:pathLst>
            </a:custGeom>
            <a:solidFill>
              <a:srgbClr val="0D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417" y="10332966"/>
              <a:ext cx="242233" cy="24649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676159" y="10332963"/>
            <a:ext cx="643255" cy="239395"/>
            <a:chOff x="2676159" y="10332963"/>
            <a:chExt cx="643255" cy="239395"/>
          </a:xfrm>
        </p:grpSpPr>
        <p:sp>
          <p:nvSpPr>
            <p:cNvPr id="14" name="object 14"/>
            <p:cNvSpPr/>
            <p:nvPr/>
          </p:nvSpPr>
          <p:spPr>
            <a:xfrm>
              <a:off x="2676159" y="10338941"/>
              <a:ext cx="35560" cy="233045"/>
            </a:xfrm>
            <a:custGeom>
              <a:avLst/>
              <a:gdLst/>
              <a:ahLst/>
              <a:cxnLst/>
              <a:rect l="l" t="t" r="r" b="b"/>
              <a:pathLst>
                <a:path w="35560" h="233045">
                  <a:moveTo>
                    <a:pt x="35454" y="0"/>
                  </a:moveTo>
                  <a:lnTo>
                    <a:pt x="0" y="0"/>
                  </a:lnTo>
                  <a:lnTo>
                    <a:pt x="0" y="232830"/>
                  </a:lnTo>
                  <a:lnTo>
                    <a:pt x="35454" y="232830"/>
                  </a:lnTo>
                  <a:lnTo>
                    <a:pt x="35454" y="0"/>
                  </a:lnTo>
                  <a:close/>
                </a:path>
              </a:pathLst>
            </a:custGeom>
            <a:solidFill>
              <a:srgbClr val="0D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5186" y="10332963"/>
              <a:ext cx="113640" cy="2388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95041" y="10332967"/>
              <a:ext cx="424815" cy="239395"/>
            </a:xfrm>
            <a:custGeom>
              <a:avLst/>
              <a:gdLst/>
              <a:ahLst/>
              <a:cxnLst/>
              <a:rect l="l" t="t" r="r" b="b"/>
              <a:pathLst>
                <a:path w="424814" h="239395">
                  <a:moveTo>
                    <a:pt x="35458" y="5981"/>
                  </a:moveTo>
                  <a:lnTo>
                    <a:pt x="0" y="5981"/>
                  </a:lnTo>
                  <a:lnTo>
                    <a:pt x="0" y="238810"/>
                  </a:lnTo>
                  <a:lnTo>
                    <a:pt x="35458" y="238810"/>
                  </a:lnTo>
                  <a:lnTo>
                    <a:pt x="35458" y="5981"/>
                  </a:lnTo>
                  <a:close/>
                </a:path>
                <a:path w="424814" h="239395">
                  <a:moveTo>
                    <a:pt x="424218" y="111937"/>
                  </a:moveTo>
                  <a:lnTo>
                    <a:pt x="418350" y="57353"/>
                  </a:lnTo>
                  <a:lnTo>
                    <a:pt x="400723" y="23507"/>
                  </a:lnTo>
                  <a:lnTo>
                    <a:pt x="359956" y="1473"/>
                  </a:lnTo>
                  <a:lnTo>
                    <a:pt x="343916" y="0"/>
                  </a:lnTo>
                  <a:lnTo>
                    <a:pt x="331889" y="812"/>
                  </a:lnTo>
                  <a:lnTo>
                    <a:pt x="287324" y="19951"/>
                  </a:lnTo>
                  <a:lnTo>
                    <a:pt x="261454" y="49987"/>
                  </a:lnTo>
                  <a:lnTo>
                    <a:pt x="256476" y="38709"/>
                  </a:lnTo>
                  <a:lnTo>
                    <a:pt x="222834" y="7340"/>
                  </a:lnTo>
                  <a:lnTo>
                    <a:pt x="188836" y="0"/>
                  </a:lnTo>
                  <a:lnTo>
                    <a:pt x="167347" y="2438"/>
                  </a:lnTo>
                  <a:lnTo>
                    <a:pt x="147713" y="9728"/>
                  </a:lnTo>
                  <a:lnTo>
                    <a:pt x="129959" y="21882"/>
                  </a:lnTo>
                  <a:lnTo>
                    <a:pt x="114071" y="38887"/>
                  </a:lnTo>
                  <a:lnTo>
                    <a:pt x="114071" y="5981"/>
                  </a:lnTo>
                  <a:lnTo>
                    <a:pt x="79044" y="5981"/>
                  </a:lnTo>
                  <a:lnTo>
                    <a:pt x="79044" y="238810"/>
                  </a:lnTo>
                  <a:lnTo>
                    <a:pt x="114071" y="238810"/>
                  </a:lnTo>
                  <a:lnTo>
                    <a:pt x="114071" y="139700"/>
                  </a:lnTo>
                  <a:lnTo>
                    <a:pt x="114579" y="119265"/>
                  </a:lnTo>
                  <a:lnTo>
                    <a:pt x="122186" y="76695"/>
                  </a:lnTo>
                  <a:lnTo>
                    <a:pt x="147180" y="45935"/>
                  </a:lnTo>
                  <a:lnTo>
                    <a:pt x="182854" y="34188"/>
                  </a:lnTo>
                  <a:lnTo>
                    <a:pt x="191846" y="34798"/>
                  </a:lnTo>
                  <a:lnTo>
                    <a:pt x="224243" y="55219"/>
                  </a:lnTo>
                  <a:lnTo>
                    <a:pt x="233464" y="103339"/>
                  </a:lnTo>
                  <a:lnTo>
                    <a:pt x="233692" y="119621"/>
                  </a:lnTo>
                  <a:lnTo>
                    <a:pt x="233692" y="238810"/>
                  </a:lnTo>
                  <a:lnTo>
                    <a:pt x="268287" y="238810"/>
                  </a:lnTo>
                  <a:lnTo>
                    <a:pt x="268287" y="146964"/>
                  </a:lnTo>
                  <a:lnTo>
                    <a:pt x="268719" y="126707"/>
                  </a:lnTo>
                  <a:lnTo>
                    <a:pt x="275132" y="81813"/>
                  </a:lnTo>
                  <a:lnTo>
                    <a:pt x="299478" y="47002"/>
                  </a:lnTo>
                  <a:lnTo>
                    <a:pt x="336854" y="34188"/>
                  </a:lnTo>
                  <a:lnTo>
                    <a:pt x="346303" y="34785"/>
                  </a:lnTo>
                  <a:lnTo>
                    <a:pt x="378942" y="54533"/>
                  </a:lnTo>
                  <a:lnTo>
                    <a:pt x="388112" y="97790"/>
                  </a:lnTo>
                  <a:lnTo>
                    <a:pt x="388340" y="111937"/>
                  </a:lnTo>
                  <a:lnTo>
                    <a:pt x="388340" y="238810"/>
                  </a:lnTo>
                  <a:lnTo>
                    <a:pt x="424218" y="238810"/>
                  </a:lnTo>
                  <a:lnTo>
                    <a:pt x="424218" y="111937"/>
                  </a:lnTo>
                  <a:close/>
                </a:path>
              </a:pathLst>
            </a:custGeom>
            <a:solidFill>
              <a:srgbClr val="0D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0" y="997351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10470">
            <a:solidFill>
              <a:srgbClr val="BBB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0470" y="9968283"/>
            <a:ext cx="20093940" cy="942975"/>
            <a:chOff x="10470" y="9968283"/>
            <a:chExt cx="20093940" cy="942975"/>
          </a:xfrm>
        </p:grpSpPr>
        <p:sp>
          <p:nvSpPr>
            <p:cNvPr id="19" name="object 19"/>
            <p:cNvSpPr/>
            <p:nvPr/>
          </p:nvSpPr>
          <p:spPr>
            <a:xfrm>
              <a:off x="10470" y="10900191"/>
              <a:ext cx="20093940" cy="10795"/>
            </a:xfrm>
            <a:custGeom>
              <a:avLst/>
              <a:gdLst/>
              <a:ahLst/>
              <a:cxnLst/>
              <a:rect l="l" t="t" r="r" b="b"/>
              <a:pathLst>
                <a:path w="20093940" h="10795">
                  <a:moveTo>
                    <a:pt x="0" y="10470"/>
                  </a:moveTo>
                  <a:lnTo>
                    <a:pt x="20093629" y="10470"/>
                  </a:lnTo>
                  <a:lnTo>
                    <a:pt x="20093629" y="0"/>
                  </a:lnTo>
                  <a:lnTo>
                    <a:pt x="0" y="0"/>
                  </a:lnTo>
                  <a:lnTo>
                    <a:pt x="0" y="10470"/>
                  </a:lnTo>
                  <a:close/>
                </a:path>
              </a:pathLst>
            </a:custGeom>
            <a:solidFill>
              <a:srgbClr val="BB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419" y="9968283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1908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5696" y="9968283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1908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19614" y="9968283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1908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33619" y="9968283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1908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345930" y="724965"/>
            <a:ext cx="2900045" cy="706755"/>
            <a:chOff x="16345930" y="724965"/>
            <a:chExt cx="2900045" cy="706755"/>
          </a:xfrm>
        </p:grpSpPr>
        <p:sp>
          <p:nvSpPr>
            <p:cNvPr id="25" name="object 25"/>
            <p:cNvSpPr/>
            <p:nvPr/>
          </p:nvSpPr>
          <p:spPr>
            <a:xfrm>
              <a:off x="16356401" y="735436"/>
              <a:ext cx="2879090" cy="685800"/>
            </a:xfrm>
            <a:custGeom>
              <a:avLst/>
              <a:gdLst/>
              <a:ahLst/>
              <a:cxnLst/>
              <a:rect l="l" t="t" r="r" b="b"/>
              <a:pathLst>
                <a:path w="2879090" h="685800">
                  <a:moveTo>
                    <a:pt x="2535922" y="685382"/>
                  </a:moveTo>
                  <a:lnTo>
                    <a:pt x="342691" y="685382"/>
                  </a:lnTo>
                  <a:lnTo>
                    <a:pt x="296190" y="682253"/>
                  </a:lnTo>
                  <a:lnTo>
                    <a:pt x="251590" y="673140"/>
                  </a:lnTo>
                  <a:lnTo>
                    <a:pt x="209301" y="658451"/>
                  </a:lnTo>
                  <a:lnTo>
                    <a:pt x="169729" y="638594"/>
                  </a:lnTo>
                  <a:lnTo>
                    <a:pt x="133283" y="613977"/>
                  </a:lnTo>
                  <a:lnTo>
                    <a:pt x="100372" y="585009"/>
                  </a:lnTo>
                  <a:lnTo>
                    <a:pt x="71404" y="552098"/>
                  </a:lnTo>
                  <a:lnTo>
                    <a:pt x="46787" y="515653"/>
                  </a:lnTo>
                  <a:lnTo>
                    <a:pt x="26930" y="476081"/>
                  </a:lnTo>
                  <a:lnTo>
                    <a:pt x="12241" y="433791"/>
                  </a:lnTo>
                  <a:lnTo>
                    <a:pt x="3128" y="389191"/>
                  </a:lnTo>
                  <a:lnTo>
                    <a:pt x="0" y="342691"/>
                  </a:lnTo>
                  <a:lnTo>
                    <a:pt x="3128" y="296190"/>
                  </a:lnTo>
                  <a:lnTo>
                    <a:pt x="12241" y="251590"/>
                  </a:lnTo>
                  <a:lnTo>
                    <a:pt x="26930" y="209301"/>
                  </a:lnTo>
                  <a:lnTo>
                    <a:pt x="46787" y="169729"/>
                  </a:lnTo>
                  <a:lnTo>
                    <a:pt x="71404" y="133283"/>
                  </a:lnTo>
                  <a:lnTo>
                    <a:pt x="100372" y="100372"/>
                  </a:lnTo>
                  <a:lnTo>
                    <a:pt x="133283" y="71404"/>
                  </a:lnTo>
                  <a:lnTo>
                    <a:pt x="169729" y="46787"/>
                  </a:lnTo>
                  <a:lnTo>
                    <a:pt x="209301" y="26930"/>
                  </a:lnTo>
                  <a:lnTo>
                    <a:pt x="251590" y="12241"/>
                  </a:lnTo>
                  <a:lnTo>
                    <a:pt x="296190" y="3128"/>
                  </a:lnTo>
                  <a:lnTo>
                    <a:pt x="342691" y="0"/>
                  </a:lnTo>
                  <a:lnTo>
                    <a:pt x="2535922" y="0"/>
                  </a:lnTo>
                  <a:lnTo>
                    <a:pt x="2582423" y="3128"/>
                  </a:lnTo>
                  <a:lnTo>
                    <a:pt x="2627023" y="12241"/>
                  </a:lnTo>
                  <a:lnTo>
                    <a:pt x="2669312" y="26930"/>
                  </a:lnTo>
                  <a:lnTo>
                    <a:pt x="2708884" y="46787"/>
                  </a:lnTo>
                  <a:lnTo>
                    <a:pt x="2745330" y="71404"/>
                  </a:lnTo>
                  <a:lnTo>
                    <a:pt x="2778241" y="100372"/>
                  </a:lnTo>
                  <a:lnTo>
                    <a:pt x="2807209" y="133283"/>
                  </a:lnTo>
                  <a:lnTo>
                    <a:pt x="2831826" y="169729"/>
                  </a:lnTo>
                  <a:lnTo>
                    <a:pt x="2851683" y="209301"/>
                  </a:lnTo>
                  <a:lnTo>
                    <a:pt x="2866372" y="251590"/>
                  </a:lnTo>
                  <a:lnTo>
                    <a:pt x="2875485" y="296190"/>
                  </a:lnTo>
                  <a:lnTo>
                    <a:pt x="2878613" y="342691"/>
                  </a:lnTo>
                  <a:lnTo>
                    <a:pt x="2875485" y="389191"/>
                  </a:lnTo>
                  <a:lnTo>
                    <a:pt x="2866372" y="433791"/>
                  </a:lnTo>
                  <a:lnTo>
                    <a:pt x="2851683" y="476081"/>
                  </a:lnTo>
                  <a:lnTo>
                    <a:pt x="2831826" y="515653"/>
                  </a:lnTo>
                  <a:lnTo>
                    <a:pt x="2807209" y="552098"/>
                  </a:lnTo>
                  <a:lnTo>
                    <a:pt x="2778241" y="585009"/>
                  </a:lnTo>
                  <a:lnTo>
                    <a:pt x="2745330" y="613977"/>
                  </a:lnTo>
                  <a:lnTo>
                    <a:pt x="2708884" y="638594"/>
                  </a:lnTo>
                  <a:lnTo>
                    <a:pt x="2669312" y="658451"/>
                  </a:lnTo>
                  <a:lnTo>
                    <a:pt x="2627023" y="673140"/>
                  </a:lnTo>
                  <a:lnTo>
                    <a:pt x="2582423" y="682253"/>
                  </a:lnTo>
                  <a:lnTo>
                    <a:pt x="2535922" y="685382"/>
                  </a:lnTo>
                  <a:close/>
                </a:path>
              </a:pathLst>
            </a:custGeom>
            <a:ln w="20941">
              <a:solidFill>
                <a:srgbClr val="0D25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40304" y="927503"/>
              <a:ext cx="271145" cy="301625"/>
            </a:xfrm>
            <a:custGeom>
              <a:avLst/>
              <a:gdLst/>
              <a:ahLst/>
              <a:cxnLst/>
              <a:rect l="l" t="t" r="r" b="b"/>
              <a:pathLst>
                <a:path w="271144" h="301625">
                  <a:moveTo>
                    <a:pt x="249280" y="30124"/>
                  </a:moveTo>
                  <a:lnTo>
                    <a:pt x="21842" y="30124"/>
                  </a:lnTo>
                  <a:lnTo>
                    <a:pt x="14753" y="33077"/>
                  </a:lnTo>
                  <a:lnTo>
                    <a:pt x="2952" y="44878"/>
                  </a:lnTo>
                  <a:lnTo>
                    <a:pt x="0" y="51967"/>
                  </a:lnTo>
                  <a:lnTo>
                    <a:pt x="0" y="279405"/>
                  </a:lnTo>
                  <a:lnTo>
                    <a:pt x="2952" y="286493"/>
                  </a:lnTo>
                  <a:lnTo>
                    <a:pt x="14753" y="298294"/>
                  </a:lnTo>
                  <a:lnTo>
                    <a:pt x="21842" y="301247"/>
                  </a:lnTo>
                  <a:lnTo>
                    <a:pt x="249280" y="301247"/>
                  </a:lnTo>
                  <a:lnTo>
                    <a:pt x="256369" y="298294"/>
                  </a:lnTo>
                  <a:lnTo>
                    <a:pt x="268169" y="286493"/>
                  </a:lnTo>
                  <a:lnTo>
                    <a:pt x="271122" y="279405"/>
                  </a:lnTo>
                  <a:lnTo>
                    <a:pt x="271122" y="271122"/>
                  </a:lnTo>
                  <a:lnTo>
                    <a:pt x="30124" y="271122"/>
                  </a:lnTo>
                  <a:lnTo>
                    <a:pt x="30124" y="120498"/>
                  </a:lnTo>
                  <a:lnTo>
                    <a:pt x="271122" y="120498"/>
                  </a:lnTo>
                  <a:lnTo>
                    <a:pt x="271122" y="90374"/>
                  </a:lnTo>
                  <a:lnTo>
                    <a:pt x="30124" y="90374"/>
                  </a:lnTo>
                  <a:lnTo>
                    <a:pt x="30124" y="60249"/>
                  </a:lnTo>
                  <a:lnTo>
                    <a:pt x="271122" y="60249"/>
                  </a:lnTo>
                  <a:lnTo>
                    <a:pt x="271122" y="51967"/>
                  </a:lnTo>
                  <a:lnTo>
                    <a:pt x="268169" y="44878"/>
                  </a:lnTo>
                  <a:lnTo>
                    <a:pt x="256369" y="33077"/>
                  </a:lnTo>
                  <a:lnTo>
                    <a:pt x="249280" y="30124"/>
                  </a:lnTo>
                  <a:close/>
                </a:path>
                <a:path w="271144" h="301625">
                  <a:moveTo>
                    <a:pt x="271122" y="120498"/>
                  </a:moveTo>
                  <a:lnTo>
                    <a:pt x="240997" y="120498"/>
                  </a:lnTo>
                  <a:lnTo>
                    <a:pt x="240997" y="271122"/>
                  </a:lnTo>
                  <a:lnTo>
                    <a:pt x="271122" y="271122"/>
                  </a:lnTo>
                  <a:lnTo>
                    <a:pt x="271122" y="120498"/>
                  </a:lnTo>
                  <a:close/>
                </a:path>
                <a:path w="271144" h="301625">
                  <a:moveTo>
                    <a:pt x="240997" y="60249"/>
                  </a:moveTo>
                  <a:lnTo>
                    <a:pt x="30124" y="60249"/>
                  </a:lnTo>
                  <a:lnTo>
                    <a:pt x="30124" y="90374"/>
                  </a:lnTo>
                  <a:lnTo>
                    <a:pt x="240997" y="90374"/>
                  </a:lnTo>
                  <a:lnTo>
                    <a:pt x="240997" y="60249"/>
                  </a:lnTo>
                  <a:close/>
                </a:path>
                <a:path w="271144" h="301625">
                  <a:moveTo>
                    <a:pt x="271122" y="60249"/>
                  </a:moveTo>
                  <a:lnTo>
                    <a:pt x="240997" y="60249"/>
                  </a:lnTo>
                  <a:lnTo>
                    <a:pt x="240997" y="90374"/>
                  </a:lnTo>
                  <a:lnTo>
                    <a:pt x="271122" y="90374"/>
                  </a:lnTo>
                  <a:lnTo>
                    <a:pt x="271122" y="60249"/>
                  </a:lnTo>
                  <a:close/>
                </a:path>
                <a:path w="271144" h="301625">
                  <a:moveTo>
                    <a:pt x="75317" y="0"/>
                  </a:moveTo>
                  <a:lnTo>
                    <a:pt x="45192" y="0"/>
                  </a:lnTo>
                  <a:lnTo>
                    <a:pt x="45192" y="30124"/>
                  </a:lnTo>
                  <a:lnTo>
                    <a:pt x="75317" y="30124"/>
                  </a:lnTo>
                  <a:lnTo>
                    <a:pt x="75317" y="0"/>
                  </a:lnTo>
                  <a:close/>
                </a:path>
                <a:path w="271144" h="301625">
                  <a:moveTo>
                    <a:pt x="225930" y="0"/>
                  </a:moveTo>
                  <a:lnTo>
                    <a:pt x="195805" y="0"/>
                  </a:lnTo>
                  <a:lnTo>
                    <a:pt x="195805" y="30124"/>
                  </a:lnTo>
                  <a:lnTo>
                    <a:pt x="225930" y="30124"/>
                  </a:lnTo>
                  <a:lnTo>
                    <a:pt x="225930" y="0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102150" y="917911"/>
            <a:ext cx="2045938" cy="3077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tr-TR" sz="1900" b="1" spc="-60" dirty="0">
                <a:latin typeface="Tahoma"/>
                <a:cs typeface="Tahoma"/>
              </a:rPr>
              <a:t>10</a:t>
            </a:r>
            <a:r>
              <a:rPr sz="1900" b="1" spc="-100" dirty="0">
                <a:latin typeface="Tahoma"/>
                <a:cs typeface="Tahoma"/>
              </a:rPr>
              <a:t> </a:t>
            </a:r>
            <a:r>
              <a:rPr lang="tr-TR" sz="1900" b="1" spc="-25" dirty="0">
                <a:latin typeface="Tahoma"/>
                <a:cs typeface="Tahoma"/>
              </a:rPr>
              <a:t>Mart </a:t>
            </a:r>
            <a:r>
              <a:rPr sz="1900" b="1" spc="-60" dirty="0">
                <a:latin typeface="Tahoma"/>
                <a:cs typeface="Tahoma"/>
              </a:rPr>
              <a:t>202</a:t>
            </a:r>
            <a:r>
              <a:rPr lang="tr-TR" sz="1900" b="1" spc="-60" dirty="0">
                <a:latin typeface="Tahoma"/>
                <a:cs typeface="Tahoma"/>
              </a:rPr>
              <a:t>5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450402" y="528240"/>
            <a:ext cx="48463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Haftalık</a:t>
            </a:r>
            <a:r>
              <a:rPr sz="3400" spc="-210" dirty="0"/>
              <a:t> </a:t>
            </a:r>
            <a:r>
              <a:rPr sz="3400" spc="45" dirty="0"/>
              <a:t>Model</a:t>
            </a:r>
            <a:r>
              <a:rPr sz="3400" spc="-210" dirty="0"/>
              <a:t> </a:t>
            </a:r>
            <a:r>
              <a:rPr sz="3400" spc="-40" dirty="0"/>
              <a:t>Portföy</a:t>
            </a:r>
            <a:endParaRPr sz="3400" dirty="0"/>
          </a:p>
        </p:txBody>
      </p:sp>
      <p:sp>
        <p:nvSpPr>
          <p:cNvPr id="29" name="object 29"/>
          <p:cNvSpPr/>
          <p:nvPr/>
        </p:nvSpPr>
        <p:spPr>
          <a:xfrm>
            <a:off x="952496" y="705071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265154" y="0"/>
                </a:moveTo>
                <a:lnTo>
                  <a:pt x="0" y="0"/>
                </a:lnTo>
                <a:lnTo>
                  <a:pt x="0" y="38773"/>
                </a:lnTo>
                <a:lnTo>
                  <a:pt x="198915" y="38773"/>
                </a:lnTo>
                <a:lnTo>
                  <a:pt x="492" y="237238"/>
                </a:lnTo>
                <a:lnTo>
                  <a:pt x="28365" y="265112"/>
                </a:lnTo>
                <a:lnTo>
                  <a:pt x="226464" y="67003"/>
                </a:lnTo>
                <a:lnTo>
                  <a:pt x="265154" y="67003"/>
                </a:lnTo>
                <a:lnTo>
                  <a:pt x="265154" y="0"/>
                </a:lnTo>
                <a:close/>
              </a:path>
              <a:path w="265430" h="265430">
                <a:moveTo>
                  <a:pt x="265154" y="67003"/>
                </a:moveTo>
                <a:lnTo>
                  <a:pt x="226464" y="67003"/>
                </a:lnTo>
                <a:lnTo>
                  <a:pt x="226464" y="264567"/>
                </a:lnTo>
                <a:lnTo>
                  <a:pt x="265154" y="264567"/>
                </a:lnTo>
                <a:lnTo>
                  <a:pt x="265154" y="67003"/>
                </a:lnTo>
                <a:close/>
              </a:path>
            </a:pathLst>
          </a:custGeom>
          <a:solidFill>
            <a:srgbClr val="1FD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15713" y="10064011"/>
            <a:ext cx="1847850" cy="5486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950" b="1" spc="65" dirty="0">
                <a:solidFill>
                  <a:srgbClr val="0D2538"/>
                </a:solidFill>
                <a:latin typeface="Tahoma"/>
                <a:cs typeface="Tahoma"/>
              </a:rPr>
              <a:t>444</a:t>
            </a:r>
            <a:r>
              <a:rPr sz="2950" b="1" spc="-165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950" b="1" spc="-40" dirty="0">
                <a:solidFill>
                  <a:srgbClr val="0D2538"/>
                </a:solidFill>
                <a:latin typeface="Tahoma"/>
                <a:cs typeface="Tahoma"/>
              </a:rPr>
              <a:t>9</a:t>
            </a:r>
            <a:r>
              <a:rPr sz="2950" b="1" spc="-165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950" b="1" spc="-125" dirty="0">
                <a:solidFill>
                  <a:srgbClr val="0D2538"/>
                </a:solidFill>
                <a:latin typeface="Tahoma"/>
                <a:cs typeface="Tahoma"/>
              </a:rPr>
              <a:t>252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56235" y="10239052"/>
            <a:ext cx="1901189" cy="3333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spc="35" dirty="0">
                <a:solidFill>
                  <a:srgbClr val="0D2538"/>
                </a:solidFill>
                <a:latin typeface="Lucida Sans Unicode"/>
                <a:cs typeface="Lucida Sans Unicode"/>
              </a:rPr>
              <a:t>albyatirim.com.tr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617488" y="10256424"/>
            <a:ext cx="3530600" cy="28918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spc="-20" dirty="0">
                <a:solidFill>
                  <a:srgbClr val="0D2538"/>
                </a:solidFill>
                <a:latin typeface="Lucida Sans Unicode"/>
                <a:cs typeface="Lucida Sans Unicode"/>
              </a:rPr>
              <a:t>Türkiye’nin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25" dirty="0">
                <a:solidFill>
                  <a:srgbClr val="0D2538"/>
                </a:solidFill>
                <a:latin typeface="Lucida Sans Unicode"/>
                <a:cs typeface="Lucida Sans Unicode"/>
              </a:rPr>
              <a:t>Yatırım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0D2538"/>
                </a:solidFill>
                <a:latin typeface="Lucida Sans Unicode"/>
                <a:cs typeface="Lucida Sans Unicode"/>
              </a:rPr>
              <a:t>Şirketi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85" dirty="0">
                <a:solidFill>
                  <a:srgbClr val="0D2538"/>
                </a:solidFill>
                <a:latin typeface="Lucida Sans Unicode"/>
                <a:cs typeface="Lucida Sans Unicode"/>
              </a:rPr>
              <a:t>©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55" dirty="0">
                <a:solidFill>
                  <a:srgbClr val="0D2538"/>
                </a:solidFill>
                <a:latin typeface="Lucida Sans Unicode"/>
                <a:cs typeface="Lucida Sans Unicode"/>
              </a:rPr>
              <a:t>202</a:t>
            </a:r>
            <a:r>
              <a:rPr lang="tr-TR" sz="1700" spc="-55" dirty="0">
                <a:solidFill>
                  <a:srgbClr val="0D2538"/>
                </a:solidFill>
                <a:latin typeface="Lucida Sans Unicode"/>
                <a:cs typeface="Lucida Sans Unicode"/>
              </a:rPr>
              <a:t>5</a:t>
            </a:r>
            <a:endParaRPr sz="1700" dirty="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00374" y="10479276"/>
            <a:ext cx="1898014" cy="2508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50" spc="25" dirty="0">
                <a:solidFill>
                  <a:srgbClr val="0D2538"/>
                </a:solidFill>
                <a:latin typeface="Lucida Sans Unicode"/>
                <a:cs typeface="Lucida Sans Unicode"/>
                <a:hlinkClick r:id="rId5"/>
              </a:rPr>
              <a:t>bilgi@albyatirim.com.tr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2704" y="3280601"/>
            <a:ext cx="7336746" cy="34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r-TR" sz="2150" b="1" spc="35" dirty="0">
                <a:solidFill>
                  <a:srgbClr val="0D2538"/>
                </a:solidFill>
                <a:latin typeface="Tahoma"/>
                <a:cs typeface="Tahoma"/>
              </a:rPr>
              <a:t>23Haziran2025</a:t>
            </a:r>
            <a:r>
              <a:rPr sz="2150" b="1" spc="-114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lang="tr-TR" sz="2150" b="1" spc="340" dirty="0">
                <a:solidFill>
                  <a:srgbClr val="0D2538"/>
                </a:solidFill>
                <a:latin typeface="Tahoma"/>
                <a:cs typeface="Tahoma"/>
              </a:rPr>
              <a:t>–</a:t>
            </a:r>
            <a:r>
              <a:rPr sz="2150" b="1" spc="-114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lang="tr-TR" sz="2150" b="1" spc="-350" dirty="0">
                <a:solidFill>
                  <a:srgbClr val="0D2538"/>
                </a:solidFill>
                <a:latin typeface="Tahoma"/>
                <a:cs typeface="Tahoma"/>
              </a:rPr>
              <a:t>27 Haziran 2 </a:t>
            </a:r>
            <a:r>
              <a:rPr sz="2150" b="1" spc="-70" dirty="0">
                <a:solidFill>
                  <a:srgbClr val="0D2538"/>
                </a:solidFill>
                <a:latin typeface="Tahoma"/>
                <a:cs typeface="Tahoma"/>
              </a:rPr>
              <a:t>02</a:t>
            </a:r>
            <a:r>
              <a:rPr lang="tr-TR" sz="2150" b="1" spc="-70" dirty="0">
                <a:solidFill>
                  <a:srgbClr val="0D2538"/>
                </a:solidFill>
                <a:latin typeface="Tahoma"/>
                <a:cs typeface="Tahoma"/>
              </a:rPr>
              <a:t>5 </a:t>
            </a:r>
            <a:r>
              <a:rPr sz="2150" b="1" dirty="0">
                <a:solidFill>
                  <a:srgbClr val="0D2538"/>
                </a:solidFill>
                <a:latin typeface="Tahoma"/>
                <a:cs typeface="Tahoma"/>
              </a:rPr>
              <a:t>Tarihli</a:t>
            </a:r>
            <a:r>
              <a:rPr sz="2150" b="1" spc="-114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150" b="1" spc="45" dirty="0">
                <a:solidFill>
                  <a:srgbClr val="0D2538"/>
                </a:solidFill>
                <a:latin typeface="Tahoma"/>
                <a:cs typeface="Tahoma"/>
              </a:rPr>
              <a:t>Model</a:t>
            </a:r>
            <a:r>
              <a:rPr sz="2150" b="1" spc="-114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150" b="1" spc="-10" dirty="0">
                <a:solidFill>
                  <a:srgbClr val="0D2538"/>
                </a:solidFill>
                <a:latin typeface="Tahoma"/>
                <a:cs typeface="Tahoma"/>
              </a:rPr>
              <a:t>Portföy</a:t>
            </a:r>
            <a:endParaRPr sz="2150" dirty="0">
              <a:latin typeface="Tahoma"/>
              <a:cs typeface="Tahoma"/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74752"/>
              </p:ext>
            </p:extLst>
          </p:nvPr>
        </p:nvGraphicFramePr>
        <p:xfrm>
          <a:off x="960438" y="4076700"/>
          <a:ext cx="18187987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96685" imgH="1876335" progId="Excel.Sheet.12">
                  <p:link updateAutomatic="1"/>
                </p:oleObj>
              </mc:Choice>
              <mc:Fallback>
                <p:oleObj name="Worksheet" r:id="rId6" imgW="12296685" imgH="18763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0438" y="4076700"/>
                        <a:ext cx="18187987" cy="277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97" y="696151"/>
            <a:ext cx="20114895" cy="9356090"/>
            <a:chOff x="-5397" y="696151"/>
            <a:chExt cx="20114895" cy="9356090"/>
          </a:xfrm>
        </p:grpSpPr>
        <p:sp>
          <p:nvSpPr>
            <p:cNvPr id="3" name="object 3"/>
            <p:cNvSpPr/>
            <p:nvPr/>
          </p:nvSpPr>
          <p:spPr>
            <a:xfrm>
              <a:off x="0" y="707999"/>
              <a:ext cx="9727565" cy="9344660"/>
            </a:xfrm>
            <a:custGeom>
              <a:avLst/>
              <a:gdLst/>
              <a:ahLst/>
              <a:cxnLst/>
              <a:rect l="l" t="t" r="r" b="b"/>
              <a:pathLst>
                <a:path w="9727565" h="9344660">
                  <a:moveTo>
                    <a:pt x="7928324" y="0"/>
                  </a:moveTo>
                  <a:lnTo>
                    <a:pt x="0" y="0"/>
                  </a:lnTo>
                  <a:lnTo>
                    <a:pt x="0" y="9344050"/>
                  </a:lnTo>
                  <a:lnTo>
                    <a:pt x="9727452" y="9344050"/>
                  </a:lnTo>
                  <a:lnTo>
                    <a:pt x="9727452" y="1799128"/>
                  </a:lnTo>
                  <a:lnTo>
                    <a:pt x="9726826" y="1751199"/>
                  </a:lnTo>
                  <a:lnTo>
                    <a:pt x="9724958" y="1703579"/>
                  </a:lnTo>
                  <a:lnTo>
                    <a:pt x="9721864" y="1656283"/>
                  </a:lnTo>
                  <a:lnTo>
                    <a:pt x="9717560" y="1609328"/>
                  </a:lnTo>
                  <a:lnTo>
                    <a:pt x="9712060" y="1562729"/>
                  </a:lnTo>
                  <a:lnTo>
                    <a:pt x="9705381" y="1516501"/>
                  </a:lnTo>
                  <a:lnTo>
                    <a:pt x="9697537" y="1470660"/>
                  </a:lnTo>
                  <a:lnTo>
                    <a:pt x="9688545" y="1425222"/>
                  </a:lnTo>
                  <a:lnTo>
                    <a:pt x="9678421" y="1380201"/>
                  </a:lnTo>
                  <a:lnTo>
                    <a:pt x="9667179" y="1335614"/>
                  </a:lnTo>
                  <a:lnTo>
                    <a:pt x="9654835" y="1291476"/>
                  </a:lnTo>
                  <a:lnTo>
                    <a:pt x="9641404" y="1247803"/>
                  </a:lnTo>
                  <a:lnTo>
                    <a:pt x="9626903" y="1204609"/>
                  </a:lnTo>
                  <a:lnTo>
                    <a:pt x="9611347" y="1161912"/>
                  </a:lnTo>
                  <a:lnTo>
                    <a:pt x="9594751" y="1119726"/>
                  </a:lnTo>
                  <a:lnTo>
                    <a:pt x="9577131" y="1078066"/>
                  </a:lnTo>
                  <a:lnTo>
                    <a:pt x="9558502" y="1036949"/>
                  </a:lnTo>
                  <a:lnTo>
                    <a:pt x="9538880" y="996389"/>
                  </a:lnTo>
                  <a:lnTo>
                    <a:pt x="9518281" y="956403"/>
                  </a:lnTo>
                  <a:lnTo>
                    <a:pt x="9496720" y="917006"/>
                  </a:lnTo>
                  <a:lnTo>
                    <a:pt x="9474212" y="878214"/>
                  </a:lnTo>
                  <a:lnTo>
                    <a:pt x="9450774" y="840041"/>
                  </a:lnTo>
                  <a:lnTo>
                    <a:pt x="9426420" y="802504"/>
                  </a:lnTo>
                  <a:lnTo>
                    <a:pt x="9401166" y="765619"/>
                  </a:lnTo>
                  <a:lnTo>
                    <a:pt x="9375028" y="729399"/>
                  </a:lnTo>
                  <a:lnTo>
                    <a:pt x="9348021" y="693862"/>
                  </a:lnTo>
                  <a:lnTo>
                    <a:pt x="9320161" y="659023"/>
                  </a:lnTo>
                  <a:lnTo>
                    <a:pt x="9291464" y="624897"/>
                  </a:lnTo>
                  <a:lnTo>
                    <a:pt x="9261944" y="591500"/>
                  </a:lnTo>
                  <a:lnTo>
                    <a:pt x="9231618" y="558847"/>
                  </a:lnTo>
                  <a:lnTo>
                    <a:pt x="9200501" y="526955"/>
                  </a:lnTo>
                  <a:lnTo>
                    <a:pt x="9168608" y="495837"/>
                  </a:lnTo>
                  <a:lnTo>
                    <a:pt x="9135956" y="465511"/>
                  </a:lnTo>
                  <a:lnTo>
                    <a:pt x="9102559" y="435991"/>
                  </a:lnTo>
                  <a:lnTo>
                    <a:pt x="9068433" y="407294"/>
                  </a:lnTo>
                  <a:lnTo>
                    <a:pt x="9033594" y="379433"/>
                  </a:lnTo>
                  <a:lnTo>
                    <a:pt x="8998057" y="352427"/>
                  </a:lnTo>
                  <a:lnTo>
                    <a:pt x="8961838" y="326288"/>
                  </a:lnTo>
                  <a:lnTo>
                    <a:pt x="8924952" y="301035"/>
                  </a:lnTo>
                  <a:lnTo>
                    <a:pt x="8887415" y="276680"/>
                  </a:lnTo>
                  <a:lnTo>
                    <a:pt x="8849242" y="253242"/>
                  </a:lnTo>
                  <a:lnTo>
                    <a:pt x="8810450" y="230734"/>
                  </a:lnTo>
                  <a:lnTo>
                    <a:pt x="8771053" y="209172"/>
                  </a:lnTo>
                  <a:lnTo>
                    <a:pt x="8731067" y="188573"/>
                  </a:lnTo>
                  <a:lnTo>
                    <a:pt x="8690507" y="168951"/>
                  </a:lnTo>
                  <a:lnTo>
                    <a:pt x="8649390" y="150322"/>
                  </a:lnTo>
                  <a:lnTo>
                    <a:pt x="8607730" y="132702"/>
                  </a:lnTo>
                  <a:lnTo>
                    <a:pt x="8565544" y="116106"/>
                  </a:lnTo>
                  <a:lnTo>
                    <a:pt x="8522846" y="100549"/>
                  </a:lnTo>
                  <a:lnTo>
                    <a:pt x="8479653" y="86048"/>
                  </a:lnTo>
                  <a:lnTo>
                    <a:pt x="8435979" y="72618"/>
                  </a:lnTo>
                  <a:lnTo>
                    <a:pt x="8391841" y="60274"/>
                  </a:lnTo>
                  <a:lnTo>
                    <a:pt x="8347254" y="49031"/>
                  </a:lnTo>
                  <a:lnTo>
                    <a:pt x="8302233" y="38906"/>
                  </a:lnTo>
                  <a:lnTo>
                    <a:pt x="8256794" y="29915"/>
                  </a:lnTo>
                  <a:lnTo>
                    <a:pt x="8210953" y="22071"/>
                  </a:lnTo>
                  <a:lnTo>
                    <a:pt x="8164724" y="15392"/>
                  </a:lnTo>
                  <a:lnTo>
                    <a:pt x="8118125" y="9892"/>
                  </a:lnTo>
                  <a:lnTo>
                    <a:pt x="8071169" y="5587"/>
                  </a:lnTo>
                  <a:lnTo>
                    <a:pt x="8023874" y="2493"/>
                  </a:lnTo>
                  <a:lnTo>
                    <a:pt x="7976253" y="626"/>
                  </a:lnTo>
                  <a:lnTo>
                    <a:pt x="792832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8242" y="4658035"/>
              <a:ext cx="4481830" cy="861060"/>
            </a:xfrm>
            <a:custGeom>
              <a:avLst/>
              <a:gdLst/>
              <a:ahLst/>
              <a:cxnLst/>
              <a:rect l="l" t="t" r="r" b="b"/>
              <a:pathLst>
                <a:path w="4481830" h="861060">
                  <a:moveTo>
                    <a:pt x="860844" y="860844"/>
                  </a:moveTo>
                  <a:lnTo>
                    <a:pt x="645629" y="645629"/>
                  </a:lnTo>
                  <a:lnTo>
                    <a:pt x="215201" y="645629"/>
                  </a:lnTo>
                  <a:lnTo>
                    <a:pt x="215201" y="215201"/>
                  </a:lnTo>
                  <a:lnTo>
                    <a:pt x="0" y="0"/>
                  </a:lnTo>
                  <a:lnTo>
                    <a:pt x="0" y="860844"/>
                  </a:lnTo>
                  <a:lnTo>
                    <a:pt x="860844" y="860844"/>
                  </a:lnTo>
                  <a:close/>
                </a:path>
                <a:path w="4481830" h="861060">
                  <a:moveTo>
                    <a:pt x="4481576" y="235305"/>
                  </a:moveTo>
                  <a:lnTo>
                    <a:pt x="4246270" y="235305"/>
                  </a:lnTo>
                  <a:lnTo>
                    <a:pt x="4246270" y="355"/>
                  </a:lnTo>
                  <a:lnTo>
                    <a:pt x="4151007" y="355"/>
                  </a:lnTo>
                  <a:lnTo>
                    <a:pt x="4151007" y="235305"/>
                  </a:lnTo>
                  <a:lnTo>
                    <a:pt x="3915702" y="235305"/>
                  </a:lnTo>
                  <a:lnTo>
                    <a:pt x="3915702" y="330555"/>
                  </a:lnTo>
                  <a:lnTo>
                    <a:pt x="4151007" y="330555"/>
                  </a:lnTo>
                  <a:lnTo>
                    <a:pt x="4151007" y="565505"/>
                  </a:lnTo>
                  <a:lnTo>
                    <a:pt x="4246270" y="565505"/>
                  </a:lnTo>
                  <a:lnTo>
                    <a:pt x="4246270" y="330555"/>
                  </a:lnTo>
                  <a:lnTo>
                    <a:pt x="4481576" y="330555"/>
                  </a:lnTo>
                  <a:lnTo>
                    <a:pt x="4481576" y="235305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443" y="4654416"/>
              <a:ext cx="6101715" cy="1086485"/>
            </a:xfrm>
            <a:custGeom>
              <a:avLst/>
              <a:gdLst/>
              <a:ahLst/>
              <a:cxnLst/>
              <a:rect l="l" t="t" r="r" b="b"/>
              <a:pathLst>
                <a:path w="6101715" h="1086485">
                  <a:moveTo>
                    <a:pt x="430428" y="218821"/>
                  </a:moveTo>
                  <a:lnTo>
                    <a:pt x="0" y="218821"/>
                  </a:lnTo>
                  <a:lnTo>
                    <a:pt x="430428" y="649249"/>
                  </a:lnTo>
                  <a:lnTo>
                    <a:pt x="430428" y="218821"/>
                  </a:lnTo>
                  <a:close/>
                </a:path>
                <a:path w="6101715" h="1086485">
                  <a:moveTo>
                    <a:pt x="1296441" y="238912"/>
                  </a:moveTo>
                  <a:lnTo>
                    <a:pt x="1208062" y="238912"/>
                  </a:lnTo>
                  <a:lnTo>
                    <a:pt x="1208062" y="556285"/>
                  </a:lnTo>
                  <a:lnTo>
                    <a:pt x="1203756" y="605536"/>
                  </a:lnTo>
                  <a:lnTo>
                    <a:pt x="1190840" y="650544"/>
                  </a:lnTo>
                  <a:lnTo>
                    <a:pt x="1169327" y="691324"/>
                  </a:lnTo>
                  <a:lnTo>
                    <a:pt x="1139190" y="727875"/>
                  </a:lnTo>
                  <a:lnTo>
                    <a:pt x="1103109" y="758012"/>
                  </a:lnTo>
                  <a:lnTo>
                    <a:pt x="1063726" y="779526"/>
                  </a:lnTo>
                  <a:lnTo>
                    <a:pt x="1021041" y="792441"/>
                  </a:lnTo>
                  <a:lnTo>
                    <a:pt x="975067" y="796747"/>
                  </a:lnTo>
                  <a:lnTo>
                    <a:pt x="928573" y="792264"/>
                  </a:lnTo>
                  <a:lnTo>
                    <a:pt x="885520" y="778814"/>
                  </a:lnTo>
                  <a:lnTo>
                    <a:pt x="845921" y="756386"/>
                  </a:lnTo>
                  <a:lnTo>
                    <a:pt x="809764" y="725004"/>
                  </a:lnTo>
                  <a:lnTo>
                    <a:pt x="779640" y="687527"/>
                  </a:lnTo>
                  <a:lnTo>
                    <a:pt x="758113" y="646811"/>
                  </a:lnTo>
                  <a:lnTo>
                    <a:pt x="745210" y="602869"/>
                  </a:lnTo>
                  <a:lnTo>
                    <a:pt x="740905" y="555701"/>
                  </a:lnTo>
                  <a:lnTo>
                    <a:pt x="745134" y="508546"/>
                  </a:lnTo>
                  <a:lnTo>
                    <a:pt x="757834" y="464604"/>
                  </a:lnTo>
                  <a:lnTo>
                    <a:pt x="778992" y="423887"/>
                  </a:lnTo>
                  <a:lnTo>
                    <a:pt x="808621" y="386410"/>
                  </a:lnTo>
                  <a:lnTo>
                    <a:pt x="844384" y="355015"/>
                  </a:lnTo>
                  <a:lnTo>
                    <a:pt x="883958" y="332600"/>
                  </a:lnTo>
                  <a:lnTo>
                    <a:pt x="927315" y="319151"/>
                  </a:lnTo>
                  <a:lnTo>
                    <a:pt x="974483" y="314667"/>
                  </a:lnTo>
                  <a:lnTo>
                    <a:pt x="1021651" y="319011"/>
                  </a:lnTo>
                  <a:lnTo>
                    <a:pt x="1065022" y="332028"/>
                  </a:lnTo>
                  <a:lnTo>
                    <a:pt x="1104582" y="353733"/>
                  </a:lnTo>
                  <a:lnTo>
                    <a:pt x="1140333" y="384124"/>
                  </a:lnTo>
                  <a:lnTo>
                    <a:pt x="1169962" y="420916"/>
                  </a:lnTo>
                  <a:lnTo>
                    <a:pt x="1191133" y="461873"/>
                  </a:lnTo>
                  <a:lnTo>
                    <a:pt x="1203833" y="506996"/>
                  </a:lnTo>
                  <a:lnTo>
                    <a:pt x="1208062" y="556285"/>
                  </a:lnTo>
                  <a:lnTo>
                    <a:pt x="1208062" y="238912"/>
                  </a:lnTo>
                  <a:lnTo>
                    <a:pt x="1203464" y="238912"/>
                  </a:lnTo>
                  <a:lnTo>
                    <a:pt x="1203464" y="334187"/>
                  </a:lnTo>
                  <a:lnTo>
                    <a:pt x="1184490" y="314667"/>
                  </a:lnTo>
                  <a:lnTo>
                    <a:pt x="1122019" y="262928"/>
                  </a:lnTo>
                  <a:lnTo>
                    <a:pt x="1075994" y="240665"/>
                  </a:lnTo>
                  <a:lnTo>
                    <a:pt x="1026439" y="227304"/>
                  </a:lnTo>
                  <a:lnTo>
                    <a:pt x="973340" y="222846"/>
                  </a:lnTo>
                  <a:lnTo>
                    <a:pt x="920153" y="226720"/>
                  </a:lnTo>
                  <a:lnTo>
                    <a:pt x="870318" y="238366"/>
                  </a:lnTo>
                  <a:lnTo>
                    <a:pt x="823823" y="257759"/>
                  </a:lnTo>
                  <a:lnTo>
                    <a:pt x="780694" y="284911"/>
                  </a:lnTo>
                  <a:lnTo>
                    <a:pt x="740905" y="319836"/>
                  </a:lnTo>
                  <a:lnTo>
                    <a:pt x="706615" y="360197"/>
                  </a:lnTo>
                  <a:lnTo>
                    <a:pt x="679932" y="403669"/>
                  </a:lnTo>
                  <a:lnTo>
                    <a:pt x="660882" y="450265"/>
                  </a:lnTo>
                  <a:lnTo>
                    <a:pt x="649452" y="499986"/>
                  </a:lnTo>
                  <a:lnTo>
                    <a:pt x="645642" y="552831"/>
                  </a:lnTo>
                  <a:lnTo>
                    <a:pt x="649427" y="605726"/>
                  </a:lnTo>
                  <a:lnTo>
                    <a:pt x="660793" y="655586"/>
                  </a:lnTo>
                  <a:lnTo>
                    <a:pt x="679729" y="702424"/>
                  </a:lnTo>
                  <a:lnTo>
                    <a:pt x="706247" y="746226"/>
                  </a:lnTo>
                  <a:lnTo>
                    <a:pt x="740333" y="786980"/>
                  </a:lnTo>
                  <a:lnTo>
                    <a:pt x="779754" y="822312"/>
                  </a:lnTo>
                  <a:lnTo>
                    <a:pt x="822236" y="849795"/>
                  </a:lnTo>
                  <a:lnTo>
                    <a:pt x="867803" y="869429"/>
                  </a:lnTo>
                  <a:lnTo>
                    <a:pt x="916444" y="881202"/>
                  </a:lnTo>
                  <a:lnTo>
                    <a:pt x="968171" y="885126"/>
                  </a:lnTo>
                  <a:lnTo>
                    <a:pt x="1020191" y="880630"/>
                  </a:lnTo>
                  <a:lnTo>
                    <a:pt x="1069733" y="867130"/>
                  </a:lnTo>
                  <a:lnTo>
                    <a:pt x="1116787" y="844638"/>
                  </a:lnTo>
                  <a:lnTo>
                    <a:pt x="1161364" y="813130"/>
                  </a:lnTo>
                  <a:lnTo>
                    <a:pt x="1203464" y="772642"/>
                  </a:lnTo>
                  <a:lnTo>
                    <a:pt x="1203464" y="864463"/>
                  </a:lnTo>
                  <a:lnTo>
                    <a:pt x="1296441" y="864463"/>
                  </a:lnTo>
                  <a:lnTo>
                    <a:pt x="1296441" y="772642"/>
                  </a:lnTo>
                  <a:lnTo>
                    <a:pt x="1296441" y="334187"/>
                  </a:lnTo>
                  <a:lnTo>
                    <a:pt x="1296441" y="238912"/>
                  </a:lnTo>
                  <a:close/>
                </a:path>
                <a:path w="6101715" h="1086485">
                  <a:moveTo>
                    <a:pt x="1511084" y="3619"/>
                  </a:moveTo>
                  <a:lnTo>
                    <a:pt x="1416964" y="3619"/>
                  </a:lnTo>
                  <a:lnTo>
                    <a:pt x="1416964" y="864463"/>
                  </a:lnTo>
                  <a:lnTo>
                    <a:pt x="1511084" y="864463"/>
                  </a:lnTo>
                  <a:lnTo>
                    <a:pt x="1511084" y="3619"/>
                  </a:lnTo>
                  <a:close/>
                </a:path>
                <a:path w="6101715" h="1086485">
                  <a:moveTo>
                    <a:pt x="2285847" y="553415"/>
                  </a:moveTo>
                  <a:lnTo>
                    <a:pt x="2282101" y="500354"/>
                  </a:lnTo>
                  <a:lnTo>
                    <a:pt x="2270874" y="450481"/>
                  </a:lnTo>
                  <a:lnTo>
                    <a:pt x="2252167" y="403758"/>
                  </a:lnTo>
                  <a:lnTo>
                    <a:pt x="2225979" y="360210"/>
                  </a:lnTo>
                  <a:lnTo>
                    <a:pt x="2192299" y="319836"/>
                  </a:lnTo>
                  <a:lnTo>
                    <a:pt x="2190572" y="318300"/>
                  </a:lnTo>
                  <a:lnTo>
                    <a:pt x="2190572" y="551688"/>
                  </a:lnTo>
                  <a:lnTo>
                    <a:pt x="2186305" y="598639"/>
                  </a:lnTo>
                  <a:lnTo>
                    <a:pt x="2173503" y="642518"/>
                  </a:lnTo>
                  <a:lnTo>
                    <a:pt x="2152167" y="683298"/>
                  </a:lnTo>
                  <a:lnTo>
                    <a:pt x="2122284" y="720991"/>
                  </a:lnTo>
                  <a:lnTo>
                    <a:pt x="2086305" y="752627"/>
                  </a:lnTo>
                  <a:lnTo>
                    <a:pt x="2046668" y="775220"/>
                  </a:lnTo>
                  <a:lnTo>
                    <a:pt x="2003374" y="788784"/>
                  </a:lnTo>
                  <a:lnTo>
                    <a:pt x="1956422" y="793292"/>
                  </a:lnTo>
                  <a:lnTo>
                    <a:pt x="1909508" y="788847"/>
                  </a:lnTo>
                  <a:lnTo>
                    <a:pt x="1866315" y="775512"/>
                  </a:lnTo>
                  <a:lnTo>
                    <a:pt x="1826869" y="753275"/>
                  </a:lnTo>
                  <a:lnTo>
                    <a:pt x="1791144" y="722147"/>
                  </a:lnTo>
                  <a:lnTo>
                    <a:pt x="1761515" y="684593"/>
                  </a:lnTo>
                  <a:lnTo>
                    <a:pt x="1740357" y="643089"/>
                  </a:lnTo>
                  <a:lnTo>
                    <a:pt x="1727657" y="597636"/>
                  </a:lnTo>
                  <a:lnTo>
                    <a:pt x="1723428" y="548246"/>
                  </a:lnTo>
                  <a:lnTo>
                    <a:pt x="1727619" y="499071"/>
                  </a:lnTo>
                  <a:lnTo>
                    <a:pt x="1740217" y="454266"/>
                  </a:lnTo>
                  <a:lnTo>
                    <a:pt x="1761197" y="413842"/>
                  </a:lnTo>
                  <a:lnTo>
                    <a:pt x="1790573" y="377799"/>
                  </a:lnTo>
                  <a:lnTo>
                    <a:pt x="1826183" y="348170"/>
                  </a:lnTo>
                  <a:lnTo>
                    <a:pt x="1865896" y="327012"/>
                  </a:lnTo>
                  <a:lnTo>
                    <a:pt x="1909686" y="314312"/>
                  </a:lnTo>
                  <a:lnTo>
                    <a:pt x="1957578" y="310070"/>
                  </a:lnTo>
                  <a:lnTo>
                    <a:pt x="2005418" y="314591"/>
                  </a:lnTo>
                  <a:lnTo>
                    <a:pt x="2049106" y="328155"/>
                  </a:lnTo>
                  <a:lnTo>
                    <a:pt x="2088629" y="350761"/>
                  </a:lnTo>
                  <a:lnTo>
                    <a:pt x="2123998" y="382397"/>
                  </a:lnTo>
                  <a:lnTo>
                    <a:pt x="2153120" y="420090"/>
                  </a:lnTo>
                  <a:lnTo>
                    <a:pt x="2173922" y="460870"/>
                  </a:lnTo>
                  <a:lnTo>
                    <a:pt x="2186406" y="504736"/>
                  </a:lnTo>
                  <a:lnTo>
                    <a:pt x="2190572" y="551688"/>
                  </a:lnTo>
                  <a:lnTo>
                    <a:pt x="2190572" y="318300"/>
                  </a:lnTo>
                  <a:lnTo>
                    <a:pt x="2153158" y="284924"/>
                  </a:lnTo>
                  <a:lnTo>
                    <a:pt x="2110575" y="257759"/>
                  </a:lnTo>
                  <a:lnTo>
                    <a:pt x="2064550" y="238366"/>
                  </a:lnTo>
                  <a:lnTo>
                    <a:pt x="2015070" y="226720"/>
                  </a:lnTo>
                  <a:lnTo>
                    <a:pt x="1962162" y="222846"/>
                  </a:lnTo>
                  <a:lnTo>
                    <a:pt x="1909089" y="227164"/>
                  </a:lnTo>
                  <a:lnTo>
                    <a:pt x="1859140" y="240106"/>
                  </a:lnTo>
                  <a:lnTo>
                    <a:pt x="1812302" y="261683"/>
                  </a:lnTo>
                  <a:lnTo>
                    <a:pt x="1768602" y="291896"/>
                  </a:lnTo>
                  <a:lnTo>
                    <a:pt x="1728012" y="330746"/>
                  </a:lnTo>
                  <a:lnTo>
                    <a:pt x="1728012" y="7023"/>
                  </a:lnTo>
                  <a:lnTo>
                    <a:pt x="1635036" y="0"/>
                  </a:lnTo>
                  <a:lnTo>
                    <a:pt x="1635036" y="864463"/>
                  </a:lnTo>
                  <a:lnTo>
                    <a:pt x="1728012" y="864463"/>
                  </a:lnTo>
                  <a:lnTo>
                    <a:pt x="1728012" y="768057"/>
                  </a:lnTo>
                  <a:lnTo>
                    <a:pt x="1768525" y="810196"/>
                  </a:lnTo>
                  <a:lnTo>
                    <a:pt x="1812036" y="842975"/>
                  </a:lnTo>
                  <a:lnTo>
                    <a:pt x="1858518" y="866394"/>
                  </a:lnTo>
                  <a:lnTo>
                    <a:pt x="1907984" y="880440"/>
                  </a:lnTo>
                  <a:lnTo>
                    <a:pt x="1960435" y="885126"/>
                  </a:lnTo>
                  <a:lnTo>
                    <a:pt x="2012810" y="881227"/>
                  </a:lnTo>
                  <a:lnTo>
                    <a:pt x="2061997" y="869518"/>
                  </a:lnTo>
                  <a:lnTo>
                    <a:pt x="2108022" y="849998"/>
                  </a:lnTo>
                  <a:lnTo>
                    <a:pt x="2150884" y="822680"/>
                  </a:lnTo>
                  <a:lnTo>
                    <a:pt x="2184082" y="793292"/>
                  </a:lnTo>
                  <a:lnTo>
                    <a:pt x="2190572" y="787565"/>
                  </a:lnTo>
                  <a:lnTo>
                    <a:pt x="2224875" y="746975"/>
                  </a:lnTo>
                  <a:lnTo>
                    <a:pt x="2251545" y="703262"/>
                  </a:lnTo>
                  <a:lnTo>
                    <a:pt x="2270607" y="656437"/>
                  </a:lnTo>
                  <a:lnTo>
                    <a:pt x="2282037" y="606488"/>
                  </a:lnTo>
                  <a:lnTo>
                    <a:pt x="2285847" y="553415"/>
                  </a:lnTo>
                  <a:close/>
                </a:path>
                <a:path w="6101715" h="1086485">
                  <a:moveTo>
                    <a:pt x="2917126" y="238925"/>
                  </a:moveTo>
                  <a:lnTo>
                    <a:pt x="2817266" y="238925"/>
                  </a:lnTo>
                  <a:lnTo>
                    <a:pt x="2618714" y="696887"/>
                  </a:lnTo>
                  <a:lnTo>
                    <a:pt x="2413241" y="238925"/>
                  </a:lnTo>
                  <a:lnTo>
                    <a:pt x="2314537" y="238925"/>
                  </a:lnTo>
                  <a:lnTo>
                    <a:pt x="2568194" y="810526"/>
                  </a:lnTo>
                  <a:lnTo>
                    <a:pt x="2447683" y="1085989"/>
                  </a:lnTo>
                  <a:lnTo>
                    <a:pt x="2546388" y="1085989"/>
                  </a:lnTo>
                  <a:lnTo>
                    <a:pt x="2917126" y="238925"/>
                  </a:lnTo>
                  <a:close/>
                </a:path>
                <a:path w="6101715" h="1086485">
                  <a:moveTo>
                    <a:pt x="3593185" y="238912"/>
                  </a:moveTo>
                  <a:lnTo>
                    <a:pt x="3504793" y="238912"/>
                  </a:lnTo>
                  <a:lnTo>
                    <a:pt x="3504793" y="556285"/>
                  </a:lnTo>
                  <a:lnTo>
                    <a:pt x="3500488" y="605536"/>
                  </a:lnTo>
                  <a:lnTo>
                    <a:pt x="3487585" y="650544"/>
                  </a:lnTo>
                  <a:lnTo>
                    <a:pt x="3466058" y="691324"/>
                  </a:lnTo>
                  <a:lnTo>
                    <a:pt x="3435947" y="727875"/>
                  </a:lnTo>
                  <a:lnTo>
                    <a:pt x="3399853" y="758012"/>
                  </a:lnTo>
                  <a:lnTo>
                    <a:pt x="3360470" y="779526"/>
                  </a:lnTo>
                  <a:lnTo>
                    <a:pt x="3317786" y="792441"/>
                  </a:lnTo>
                  <a:lnTo>
                    <a:pt x="3271799" y="796747"/>
                  </a:lnTo>
                  <a:lnTo>
                    <a:pt x="3225317" y="792264"/>
                  </a:lnTo>
                  <a:lnTo>
                    <a:pt x="3182277" y="778814"/>
                  </a:lnTo>
                  <a:lnTo>
                    <a:pt x="3142678" y="756386"/>
                  </a:lnTo>
                  <a:lnTo>
                    <a:pt x="3106521" y="725004"/>
                  </a:lnTo>
                  <a:lnTo>
                    <a:pt x="3076384" y="687527"/>
                  </a:lnTo>
                  <a:lnTo>
                    <a:pt x="3054858" y="646811"/>
                  </a:lnTo>
                  <a:lnTo>
                    <a:pt x="3041942" y="602869"/>
                  </a:lnTo>
                  <a:lnTo>
                    <a:pt x="3037636" y="555701"/>
                  </a:lnTo>
                  <a:lnTo>
                    <a:pt x="3041866" y="508546"/>
                  </a:lnTo>
                  <a:lnTo>
                    <a:pt x="3054566" y="464604"/>
                  </a:lnTo>
                  <a:lnTo>
                    <a:pt x="3075736" y="423887"/>
                  </a:lnTo>
                  <a:lnTo>
                    <a:pt x="3105378" y="386410"/>
                  </a:lnTo>
                  <a:lnTo>
                    <a:pt x="3141129" y="355015"/>
                  </a:lnTo>
                  <a:lnTo>
                    <a:pt x="3180689" y="332600"/>
                  </a:lnTo>
                  <a:lnTo>
                    <a:pt x="3224060" y="319151"/>
                  </a:lnTo>
                  <a:lnTo>
                    <a:pt x="3271228" y="314667"/>
                  </a:lnTo>
                  <a:lnTo>
                    <a:pt x="3318395" y="319011"/>
                  </a:lnTo>
                  <a:lnTo>
                    <a:pt x="3361753" y="332028"/>
                  </a:lnTo>
                  <a:lnTo>
                    <a:pt x="3401314" y="353733"/>
                  </a:lnTo>
                  <a:lnTo>
                    <a:pt x="3437077" y="384124"/>
                  </a:lnTo>
                  <a:lnTo>
                    <a:pt x="3466706" y="420916"/>
                  </a:lnTo>
                  <a:lnTo>
                    <a:pt x="3487864" y="461873"/>
                  </a:lnTo>
                  <a:lnTo>
                    <a:pt x="3500564" y="506996"/>
                  </a:lnTo>
                  <a:lnTo>
                    <a:pt x="3504793" y="556285"/>
                  </a:lnTo>
                  <a:lnTo>
                    <a:pt x="3504793" y="238912"/>
                  </a:lnTo>
                  <a:lnTo>
                    <a:pt x="3500209" y="238912"/>
                  </a:lnTo>
                  <a:lnTo>
                    <a:pt x="3500209" y="334187"/>
                  </a:lnTo>
                  <a:lnTo>
                    <a:pt x="3481235" y="314667"/>
                  </a:lnTo>
                  <a:lnTo>
                    <a:pt x="3418763" y="262928"/>
                  </a:lnTo>
                  <a:lnTo>
                    <a:pt x="3372739" y="240665"/>
                  </a:lnTo>
                  <a:lnTo>
                    <a:pt x="3323171" y="227304"/>
                  </a:lnTo>
                  <a:lnTo>
                    <a:pt x="3270072" y="222846"/>
                  </a:lnTo>
                  <a:lnTo>
                    <a:pt x="3216884" y="226720"/>
                  </a:lnTo>
                  <a:lnTo>
                    <a:pt x="3167049" y="238366"/>
                  </a:lnTo>
                  <a:lnTo>
                    <a:pt x="3120567" y="257759"/>
                  </a:lnTo>
                  <a:lnTo>
                    <a:pt x="3077426" y="284911"/>
                  </a:lnTo>
                  <a:lnTo>
                    <a:pt x="3037636" y="319836"/>
                  </a:lnTo>
                  <a:lnTo>
                    <a:pt x="3003346" y="360197"/>
                  </a:lnTo>
                  <a:lnTo>
                    <a:pt x="2976676" y="403669"/>
                  </a:lnTo>
                  <a:lnTo>
                    <a:pt x="2957614" y="450265"/>
                  </a:lnTo>
                  <a:lnTo>
                    <a:pt x="2946184" y="499986"/>
                  </a:lnTo>
                  <a:lnTo>
                    <a:pt x="2942374" y="552831"/>
                  </a:lnTo>
                  <a:lnTo>
                    <a:pt x="2946158" y="605726"/>
                  </a:lnTo>
                  <a:lnTo>
                    <a:pt x="2957525" y="655586"/>
                  </a:lnTo>
                  <a:lnTo>
                    <a:pt x="2976473" y="702424"/>
                  </a:lnTo>
                  <a:lnTo>
                    <a:pt x="3002978" y="746226"/>
                  </a:lnTo>
                  <a:lnTo>
                    <a:pt x="3037078" y="786980"/>
                  </a:lnTo>
                  <a:lnTo>
                    <a:pt x="3076486" y="822312"/>
                  </a:lnTo>
                  <a:lnTo>
                    <a:pt x="3118980" y="849795"/>
                  </a:lnTo>
                  <a:lnTo>
                    <a:pt x="3164548" y="869429"/>
                  </a:lnTo>
                  <a:lnTo>
                    <a:pt x="3213189" y="881202"/>
                  </a:lnTo>
                  <a:lnTo>
                    <a:pt x="3264916" y="885126"/>
                  </a:lnTo>
                  <a:lnTo>
                    <a:pt x="3316935" y="880630"/>
                  </a:lnTo>
                  <a:lnTo>
                    <a:pt x="3366478" y="867130"/>
                  </a:lnTo>
                  <a:lnTo>
                    <a:pt x="3413531" y="844638"/>
                  </a:lnTo>
                  <a:lnTo>
                    <a:pt x="3458108" y="813130"/>
                  </a:lnTo>
                  <a:lnTo>
                    <a:pt x="3500209" y="772642"/>
                  </a:lnTo>
                  <a:lnTo>
                    <a:pt x="3500209" y="864463"/>
                  </a:lnTo>
                  <a:lnTo>
                    <a:pt x="3593185" y="864463"/>
                  </a:lnTo>
                  <a:lnTo>
                    <a:pt x="3593185" y="772642"/>
                  </a:lnTo>
                  <a:lnTo>
                    <a:pt x="3593185" y="334187"/>
                  </a:lnTo>
                  <a:lnTo>
                    <a:pt x="3593185" y="238912"/>
                  </a:lnTo>
                  <a:close/>
                </a:path>
                <a:path w="6101715" h="1086485">
                  <a:moveTo>
                    <a:pt x="4468952" y="238912"/>
                  </a:moveTo>
                  <a:lnTo>
                    <a:pt x="4373689" y="238912"/>
                  </a:lnTo>
                  <a:lnTo>
                    <a:pt x="4373689" y="864463"/>
                  </a:lnTo>
                  <a:lnTo>
                    <a:pt x="4468952" y="864463"/>
                  </a:lnTo>
                  <a:lnTo>
                    <a:pt x="4468952" y="238912"/>
                  </a:lnTo>
                  <a:close/>
                </a:path>
                <a:path w="6101715" h="1086485">
                  <a:moveTo>
                    <a:pt x="4891354" y="248094"/>
                  </a:moveTo>
                  <a:lnTo>
                    <a:pt x="4868430" y="237045"/>
                  </a:lnTo>
                  <a:lnTo>
                    <a:pt x="4846726" y="229158"/>
                  </a:lnTo>
                  <a:lnTo>
                    <a:pt x="4826254" y="224421"/>
                  </a:lnTo>
                  <a:lnTo>
                    <a:pt x="4806988" y="222846"/>
                  </a:lnTo>
                  <a:lnTo>
                    <a:pt x="4788840" y="224142"/>
                  </a:lnTo>
                  <a:lnTo>
                    <a:pt x="4740402" y="243509"/>
                  </a:lnTo>
                  <a:lnTo>
                    <a:pt x="4711281" y="269621"/>
                  </a:lnTo>
                  <a:lnTo>
                    <a:pt x="4682452" y="306628"/>
                  </a:lnTo>
                  <a:lnTo>
                    <a:pt x="4682452" y="238912"/>
                  </a:lnTo>
                  <a:lnTo>
                    <a:pt x="4586033" y="238912"/>
                  </a:lnTo>
                  <a:lnTo>
                    <a:pt x="4586033" y="864463"/>
                  </a:lnTo>
                  <a:lnTo>
                    <a:pt x="4682452" y="864463"/>
                  </a:lnTo>
                  <a:lnTo>
                    <a:pt x="4682452" y="649820"/>
                  </a:lnTo>
                  <a:lnTo>
                    <a:pt x="4683341" y="581494"/>
                  </a:lnTo>
                  <a:lnTo>
                    <a:pt x="4686033" y="524573"/>
                  </a:lnTo>
                  <a:lnTo>
                    <a:pt x="4690516" y="479056"/>
                  </a:lnTo>
                  <a:lnTo>
                    <a:pt x="4704867" y="417906"/>
                  </a:lnTo>
                  <a:lnTo>
                    <a:pt x="4726381" y="371995"/>
                  </a:lnTo>
                  <a:lnTo>
                    <a:pt x="4754613" y="337807"/>
                  </a:lnTo>
                  <a:lnTo>
                    <a:pt x="4804118" y="318109"/>
                  </a:lnTo>
                  <a:lnTo>
                    <a:pt x="4813376" y="318757"/>
                  </a:lnTo>
                  <a:lnTo>
                    <a:pt x="4822774" y="320687"/>
                  </a:lnTo>
                  <a:lnTo>
                    <a:pt x="4832299" y="323926"/>
                  </a:lnTo>
                  <a:lnTo>
                    <a:pt x="4841976" y="328447"/>
                  </a:lnTo>
                  <a:lnTo>
                    <a:pt x="4891354" y="248094"/>
                  </a:lnTo>
                  <a:close/>
                </a:path>
                <a:path w="6101715" h="1086485">
                  <a:moveTo>
                    <a:pt x="5057089" y="238912"/>
                  </a:moveTo>
                  <a:lnTo>
                    <a:pt x="4961826" y="238912"/>
                  </a:lnTo>
                  <a:lnTo>
                    <a:pt x="4961826" y="864463"/>
                  </a:lnTo>
                  <a:lnTo>
                    <a:pt x="5057089" y="864463"/>
                  </a:lnTo>
                  <a:lnTo>
                    <a:pt x="5057089" y="238912"/>
                  </a:lnTo>
                  <a:close/>
                </a:path>
                <a:path w="6101715" h="1086485">
                  <a:moveTo>
                    <a:pt x="6101588" y="523582"/>
                  </a:moveTo>
                  <a:lnTo>
                    <a:pt x="6099060" y="458241"/>
                  </a:lnTo>
                  <a:lnTo>
                    <a:pt x="6091479" y="401815"/>
                  </a:lnTo>
                  <a:lnTo>
                    <a:pt x="6078855" y="354304"/>
                  </a:lnTo>
                  <a:lnTo>
                    <a:pt x="6061176" y="315683"/>
                  </a:lnTo>
                  <a:lnTo>
                    <a:pt x="6005246" y="258356"/>
                  </a:lnTo>
                  <a:lnTo>
                    <a:pt x="5968720" y="238633"/>
                  </a:lnTo>
                  <a:lnTo>
                    <a:pt x="5928906" y="226796"/>
                  </a:lnTo>
                  <a:lnTo>
                    <a:pt x="5885802" y="222846"/>
                  </a:lnTo>
                  <a:lnTo>
                    <a:pt x="5853519" y="224993"/>
                  </a:lnTo>
                  <a:lnTo>
                    <a:pt x="5791530" y="242214"/>
                  </a:lnTo>
                  <a:lnTo>
                    <a:pt x="5733783" y="276440"/>
                  </a:lnTo>
                  <a:lnTo>
                    <a:pt x="5685002" y="326364"/>
                  </a:lnTo>
                  <a:lnTo>
                    <a:pt x="5664276" y="357136"/>
                  </a:lnTo>
                  <a:lnTo>
                    <a:pt x="5650890" y="326834"/>
                  </a:lnTo>
                  <a:lnTo>
                    <a:pt x="5612727" y="277190"/>
                  </a:lnTo>
                  <a:lnTo>
                    <a:pt x="5560504" y="242531"/>
                  </a:lnTo>
                  <a:lnTo>
                    <a:pt x="5501106" y="225031"/>
                  </a:lnTo>
                  <a:lnTo>
                    <a:pt x="5469153" y="222846"/>
                  </a:lnTo>
                  <a:lnTo>
                    <a:pt x="5422557" y="227025"/>
                  </a:lnTo>
                  <a:lnTo>
                    <a:pt x="5379161" y="239560"/>
                  </a:lnTo>
                  <a:lnTo>
                    <a:pt x="5338991" y="260451"/>
                  </a:lnTo>
                  <a:lnTo>
                    <a:pt x="5302034" y="289699"/>
                  </a:lnTo>
                  <a:lnTo>
                    <a:pt x="5268290" y="327304"/>
                  </a:lnTo>
                  <a:lnTo>
                    <a:pt x="5268290" y="238912"/>
                  </a:lnTo>
                  <a:lnTo>
                    <a:pt x="5174170" y="238912"/>
                  </a:lnTo>
                  <a:lnTo>
                    <a:pt x="5174170" y="864463"/>
                  </a:lnTo>
                  <a:lnTo>
                    <a:pt x="5268290" y="864463"/>
                  </a:lnTo>
                  <a:lnTo>
                    <a:pt x="5268290" y="598170"/>
                  </a:lnTo>
                  <a:lnTo>
                    <a:pt x="5269649" y="543255"/>
                  </a:lnTo>
                  <a:lnTo>
                    <a:pt x="5273738" y="496747"/>
                  </a:lnTo>
                  <a:lnTo>
                    <a:pt x="5280558" y="458609"/>
                  </a:lnTo>
                  <a:lnTo>
                    <a:pt x="5302466" y="404558"/>
                  </a:lnTo>
                  <a:lnTo>
                    <a:pt x="5336044" y="363232"/>
                  </a:lnTo>
                  <a:lnTo>
                    <a:pt x="5380228" y="332422"/>
                  </a:lnTo>
                  <a:lnTo>
                    <a:pt x="5428145" y="316636"/>
                  </a:lnTo>
                  <a:lnTo>
                    <a:pt x="5453075" y="314667"/>
                  </a:lnTo>
                  <a:lnTo>
                    <a:pt x="5477256" y="316318"/>
                  </a:lnTo>
                  <a:lnTo>
                    <a:pt x="5519153" y="329514"/>
                  </a:lnTo>
                  <a:lnTo>
                    <a:pt x="5552046" y="355206"/>
                  </a:lnTo>
                  <a:lnTo>
                    <a:pt x="5573573" y="389064"/>
                  </a:lnTo>
                  <a:lnTo>
                    <a:pt x="5584190" y="432752"/>
                  </a:lnTo>
                  <a:lnTo>
                    <a:pt x="5589067" y="500468"/>
                  </a:lnTo>
                  <a:lnTo>
                    <a:pt x="5589676" y="544233"/>
                  </a:lnTo>
                  <a:lnTo>
                    <a:pt x="5589676" y="864463"/>
                  </a:lnTo>
                  <a:lnTo>
                    <a:pt x="5682640" y="864463"/>
                  </a:lnTo>
                  <a:lnTo>
                    <a:pt x="5682640" y="617689"/>
                  </a:lnTo>
                  <a:lnTo>
                    <a:pt x="5683783" y="563283"/>
                  </a:lnTo>
                  <a:lnTo>
                    <a:pt x="5687225" y="515962"/>
                  </a:lnTo>
                  <a:lnTo>
                    <a:pt x="5692965" y="475754"/>
                  </a:lnTo>
                  <a:lnTo>
                    <a:pt x="5711977" y="414629"/>
                  </a:lnTo>
                  <a:lnTo>
                    <a:pt x="5744692" y="367855"/>
                  </a:lnTo>
                  <a:lnTo>
                    <a:pt x="5790349" y="334035"/>
                  </a:lnTo>
                  <a:lnTo>
                    <a:pt x="5840565" y="316814"/>
                  </a:lnTo>
                  <a:lnTo>
                    <a:pt x="5866854" y="314667"/>
                  </a:lnTo>
                  <a:lnTo>
                    <a:pt x="5892254" y="316280"/>
                  </a:lnTo>
                  <a:lnTo>
                    <a:pt x="5935294" y="329196"/>
                  </a:lnTo>
                  <a:lnTo>
                    <a:pt x="5967869" y="354164"/>
                  </a:lnTo>
                  <a:lnTo>
                    <a:pt x="5989104" y="386016"/>
                  </a:lnTo>
                  <a:lnTo>
                    <a:pt x="5999683" y="425869"/>
                  </a:lnTo>
                  <a:lnTo>
                    <a:pt x="6004560" y="485559"/>
                  </a:lnTo>
                  <a:lnTo>
                    <a:pt x="6005169" y="523582"/>
                  </a:lnTo>
                  <a:lnTo>
                    <a:pt x="6005169" y="864463"/>
                  </a:lnTo>
                  <a:lnTo>
                    <a:pt x="6101588" y="864463"/>
                  </a:lnTo>
                  <a:lnTo>
                    <a:pt x="6101588" y="523582"/>
                  </a:lnTo>
                  <a:close/>
                </a:path>
              </a:pathLst>
            </a:custGeom>
            <a:solidFill>
              <a:srgbClr val="0D2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046814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1549"/>
              <a:ext cx="12141200" cy="0"/>
            </a:xfrm>
            <a:custGeom>
              <a:avLst/>
              <a:gdLst/>
              <a:ahLst/>
              <a:cxnLst/>
              <a:rect l="l" t="t" r="r" b="b"/>
              <a:pathLst>
                <a:path w="12141200">
                  <a:moveTo>
                    <a:pt x="0" y="0"/>
                  </a:moveTo>
                  <a:lnTo>
                    <a:pt x="12140991" y="0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8241" y="2921861"/>
              <a:ext cx="3472815" cy="827405"/>
            </a:xfrm>
            <a:custGeom>
              <a:avLst/>
              <a:gdLst/>
              <a:ahLst/>
              <a:cxnLst/>
              <a:rect l="l" t="t" r="r" b="b"/>
              <a:pathLst>
                <a:path w="3472815" h="827404">
                  <a:moveTo>
                    <a:pt x="3059257" y="826822"/>
                  </a:moveTo>
                  <a:lnTo>
                    <a:pt x="413411" y="826822"/>
                  </a:lnTo>
                  <a:lnTo>
                    <a:pt x="365199" y="824041"/>
                  </a:lnTo>
                  <a:lnTo>
                    <a:pt x="318621" y="815904"/>
                  </a:lnTo>
                  <a:lnTo>
                    <a:pt x="273986" y="802721"/>
                  </a:lnTo>
                  <a:lnTo>
                    <a:pt x="231604" y="784802"/>
                  </a:lnTo>
                  <a:lnTo>
                    <a:pt x="191787" y="762459"/>
                  </a:lnTo>
                  <a:lnTo>
                    <a:pt x="154845" y="736000"/>
                  </a:lnTo>
                  <a:lnTo>
                    <a:pt x="121086" y="705736"/>
                  </a:lnTo>
                  <a:lnTo>
                    <a:pt x="90822" y="671977"/>
                  </a:lnTo>
                  <a:lnTo>
                    <a:pt x="64363" y="635035"/>
                  </a:lnTo>
                  <a:lnTo>
                    <a:pt x="42020" y="595217"/>
                  </a:lnTo>
                  <a:lnTo>
                    <a:pt x="24101" y="552836"/>
                  </a:lnTo>
                  <a:lnTo>
                    <a:pt x="10918" y="508201"/>
                  </a:lnTo>
                  <a:lnTo>
                    <a:pt x="2781" y="461623"/>
                  </a:lnTo>
                  <a:lnTo>
                    <a:pt x="0" y="413411"/>
                  </a:lnTo>
                  <a:lnTo>
                    <a:pt x="2781" y="365199"/>
                  </a:lnTo>
                  <a:lnTo>
                    <a:pt x="10918" y="318621"/>
                  </a:lnTo>
                  <a:lnTo>
                    <a:pt x="24101" y="273986"/>
                  </a:lnTo>
                  <a:lnTo>
                    <a:pt x="42020" y="231604"/>
                  </a:lnTo>
                  <a:lnTo>
                    <a:pt x="64363" y="191787"/>
                  </a:lnTo>
                  <a:lnTo>
                    <a:pt x="90822" y="154845"/>
                  </a:lnTo>
                  <a:lnTo>
                    <a:pt x="121086" y="121086"/>
                  </a:lnTo>
                  <a:lnTo>
                    <a:pt x="154845" y="90822"/>
                  </a:lnTo>
                  <a:lnTo>
                    <a:pt x="191787" y="64363"/>
                  </a:lnTo>
                  <a:lnTo>
                    <a:pt x="231604" y="42020"/>
                  </a:lnTo>
                  <a:lnTo>
                    <a:pt x="273986" y="24101"/>
                  </a:lnTo>
                  <a:lnTo>
                    <a:pt x="318621" y="10918"/>
                  </a:lnTo>
                  <a:lnTo>
                    <a:pt x="365199" y="2781"/>
                  </a:lnTo>
                  <a:lnTo>
                    <a:pt x="413411" y="0"/>
                  </a:lnTo>
                  <a:lnTo>
                    <a:pt x="3059257" y="0"/>
                  </a:lnTo>
                  <a:lnTo>
                    <a:pt x="3107469" y="2781"/>
                  </a:lnTo>
                  <a:lnTo>
                    <a:pt x="3154048" y="10918"/>
                  </a:lnTo>
                  <a:lnTo>
                    <a:pt x="3198683" y="24101"/>
                  </a:lnTo>
                  <a:lnTo>
                    <a:pt x="3241064" y="42020"/>
                  </a:lnTo>
                  <a:lnTo>
                    <a:pt x="3280881" y="64363"/>
                  </a:lnTo>
                  <a:lnTo>
                    <a:pt x="3317824" y="90822"/>
                  </a:lnTo>
                  <a:lnTo>
                    <a:pt x="3351582" y="121086"/>
                  </a:lnTo>
                  <a:lnTo>
                    <a:pt x="3381846" y="154845"/>
                  </a:lnTo>
                  <a:lnTo>
                    <a:pt x="3408305" y="191787"/>
                  </a:lnTo>
                  <a:lnTo>
                    <a:pt x="3430648" y="231604"/>
                  </a:lnTo>
                  <a:lnTo>
                    <a:pt x="3448567" y="273986"/>
                  </a:lnTo>
                  <a:lnTo>
                    <a:pt x="3461750" y="318621"/>
                  </a:lnTo>
                  <a:lnTo>
                    <a:pt x="3469887" y="365199"/>
                  </a:lnTo>
                  <a:lnTo>
                    <a:pt x="3472669" y="413411"/>
                  </a:lnTo>
                  <a:lnTo>
                    <a:pt x="3469887" y="461623"/>
                  </a:lnTo>
                  <a:lnTo>
                    <a:pt x="3461750" y="508201"/>
                  </a:lnTo>
                  <a:lnTo>
                    <a:pt x="3448567" y="552836"/>
                  </a:lnTo>
                  <a:lnTo>
                    <a:pt x="3430648" y="595217"/>
                  </a:lnTo>
                  <a:lnTo>
                    <a:pt x="3408305" y="635035"/>
                  </a:lnTo>
                  <a:lnTo>
                    <a:pt x="3381846" y="671977"/>
                  </a:lnTo>
                  <a:lnTo>
                    <a:pt x="3351582" y="705736"/>
                  </a:lnTo>
                  <a:lnTo>
                    <a:pt x="3317824" y="736000"/>
                  </a:lnTo>
                  <a:lnTo>
                    <a:pt x="3280881" y="762459"/>
                  </a:lnTo>
                  <a:lnTo>
                    <a:pt x="3241064" y="784802"/>
                  </a:lnTo>
                  <a:lnTo>
                    <a:pt x="3198683" y="802721"/>
                  </a:lnTo>
                  <a:lnTo>
                    <a:pt x="3154048" y="815904"/>
                  </a:lnTo>
                  <a:lnTo>
                    <a:pt x="3107469" y="824041"/>
                  </a:lnTo>
                  <a:lnTo>
                    <a:pt x="3059257" y="826822"/>
                  </a:lnTo>
                  <a:close/>
                </a:path>
              </a:pathLst>
            </a:custGeom>
            <a:ln w="20941">
              <a:solidFill>
                <a:srgbClr val="0D25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0735" y="3153565"/>
              <a:ext cx="327660" cy="363855"/>
            </a:xfrm>
            <a:custGeom>
              <a:avLst/>
              <a:gdLst/>
              <a:ahLst/>
              <a:cxnLst/>
              <a:rect l="l" t="t" r="r" b="b"/>
              <a:pathLst>
                <a:path w="327660" h="363854">
                  <a:moveTo>
                    <a:pt x="290734" y="36344"/>
                  </a:moveTo>
                  <a:lnTo>
                    <a:pt x="36344" y="36344"/>
                  </a:lnTo>
                  <a:lnTo>
                    <a:pt x="29120" y="37010"/>
                  </a:lnTo>
                  <a:lnTo>
                    <a:pt x="667" y="65455"/>
                  </a:lnTo>
                  <a:lnTo>
                    <a:pt x="0" y="72678"/>
                  </a:lnTo>
                  <a:lnTo>
                    <a:pt x="0" y="327068"/>
                  </a:lnTo>
                  <a:lnTo>
                    <a:pt x="22432" y="360742"/>
                  </a:lnTo>
                  <a:lnTo>
                    <a:pt x="36344" y="363413"/>
                  </a:lnTo>
                  <a:lnTo>
                    <a:pt x="290734" y="363413"/>
                  </a:lnTo>
                  <a:lnTo>
                    <a:pt x="324408" y="340984"/>
                  </a:lnTo>
                  <a:lnTo>
                    <a:pt x="327079" y="327068"/>
                  </a:lnTo>
                  <a:lnTo>
                    <a:pt x="36344" y="327068"/>
                  </a:lnTo>
                  <a:lnTo>
                    <a:pt x="36344" y="145356"/>
                  </a:lnTo>
                  <a:lnTo>
                    <a:pt x="327079" y="145356"/>
                  </a:lnTo>
                  <a:lnTo>
                    <a:pt x="327079" y="109022"/>
                  </a:lnTo>
                  <a:lnTo>
                    <a:pt x="36344" y="109022"/>
                  </a:lnTo>
                  <a:lnTo>
                    <a:pt x="36344" y="72678"/>
                  </a:lnTo>
                  <a:lnTo>
                    <a:pt x="327079" y="72678"/>
                  </a:lnTo>
                  <a:lnTo>
                    <a:pt x="326411" y="65455"/>
                  </a:lnTo>
                  <a:lnTo>
                    <a:pt x="297957" y="37010"/>
                  </a:lnTo>
                  <a:lnTo>
                    <a:pt x="290734" y="36344"/>
                  </a:lnTo>
                  <a:close/>
                </a:path>
                <a:path w="327660" h="363854">
                  <a:moveTo>
                    <a:pt x="327079" y="145356"/>
                  </a:moveTo>
                  <a:lnTo>
                    <a:pt x="290734" y="145356"/>
                  </a:lnTo>
                  <a:lnTo>
                    <a:pt x="290734" y="327068"/>
                  </a:lnTo>
                  <a:lnTo>
                    <a:pt x="327079" y="327068"/>
                  </a:lnTo>
                  <a:lnTo>
                    <a:pt x="327079" y="145356"/>
                  </a:lnTo>
                  <a:close/>
                </a:path>
                <a:path w="327660" h="363854">
                  <a:moveTo>
                    <a:pt x="290734" y="72678"/>
                  </a:moveTo>
                  <a:lnTo>
                    <a:pt x="36344" y="72678"/>
                  </a:lnTo>
                  <a:lnTo>
                    <a:pt x="36344" y="109022"/>
                  </a:lnTo>
                  <a:lnTo>
                    <a:pt x="290734" y="109022"/>
                  </a:lnTo>
                  <a:lnTo>
                    <a:pt x="290734" y="72678"/>
                  </a:lnTo>
                  <a:close/>
                </a:path>
                <a:path w="327660" h="363854">
                  <a:moveTo>
                    <a:pt x="327079" y="72678"/>
                  </a:moveTo>
                  <a:lnTo>
                    <a:pt x="290734" y="72678"/>
                  </a:lnTo>
                  <a:lnTo>
                    <a:pt x="290734" y="109022"/>
                  </a:lnTo>
                  <a:lnTo>
                    <a:pt x="327079" y="109022"/>
                  </a:lnTo>
                  <a:lnTo>
                    <a:pt x="327079" y="72678"/>
                  </a:lnTo>
                  <a:close/>
                </a:path>
                <a:path w="327660" h="363854">
                  <a:moveTo>
                    <a:pt x="90855" y="0"/>
                  </a:moveTo>
                  <a:lnTo>
                    <a:pt x="54511" y="0"/>
                  </a:lnTo>
                  <a:lnTo>
                    <a:pt x="54511" y="36344"/>
                  </a:lnTo>
                  <a:lnTo>
                    <a:pt x="90855" y="36344"/>
                  </a:lnTo>
                  <a:lnTo>
                    <a:pt x="90855" y="0"/>
                  </a:lnTo>
                  <a:close/>
                </a:path>
                <a:path w="327660" h="363854">
                  <a:moveTo>
                    <a:pt x="272567" y="0"/>
                  </a:moveTo>
                  <a:lnTo>
                    <a:pt x="236223" y="0"/>
                  </a:lnTo>
                  <a:lnTo>
                    <a:pt x="236223" y="36344"/>
                  </a:lnTo>
                  <a:lnTo>
                    <a:pt x="272567" y="36344"/>
                  </a:lnTo>
                  <a:lnTo>
                    <a:pt x="272567" y="0"/>
                  </a:lnTo>
                  <a:close/>
                </a:path>
              </a:pathLst>
            </a:custGeom>
            <a:solidFill>
              <a:srgbClr val="1FD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36812" y="3143589"/>
            <a:ext cx="2510821" cy="3686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300" b="1" spc="-75" dirty="0">
                <a:latin typeface="Tahoma"/>
                <a:cs typeface="Tahoma"/>
              </a:rPr>
              <a:t>23 Haziran 2025</a:t>
            </a:r>
            <a:endParaRPr sz="2300" dirty="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7452" y="0"/>
            <a:ext cx="10358505" cy="1131300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65545" y="1248774"/>
            <a:ext cx="4824095" cy="13862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345"/>
              </a:lnSpc>
              <a:spcBef>
                <a:spcPts val="114"/>
              </a:spcBef>
            </a:pPr>
            <a:r>
              <a:rPr dirty="0"/>
              <a:t>Haftalık</a:t>
            </a:r>
          </a:p>
          <a:p>
            <a:pPr marL="588645">
              <a:lnSpc>
                <a:spcPts val="5345"/>
              </a:lnSpc>
            </a:pPr>
            <a:r>
              <a:rPr spc="80" dirty="0"/>
              <a:t>Model</a:t>
            </a:r>
            <a:r>
              <a:rPr spc="-315" dirty="0"/>
              <a:t> </a:t>
            </a:r>
            <a:r>
              <a:rPr spc="-45" dirty="0"/>
              <a:t>Portföy</a:t>
            </a:r>
          </a:p>
        </p:txBody>
      </p:sp>
      <p:sp>
        <p:nvSpPr>
          <p:cNvPr id="13" name="object 13"/>
          <p:cNvSpPr/>
          <p:nvPr/>
        </p:nvSpPr>
        <p:spPr>
          <a:xfrm>
            <a:off x="1311088" y="2138062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371967" y="0"/>
                </a:moveTo>
                <a:lnTo>
                  <a:pt x="0" y="0"/>
                </a:lnTo>
                <a:lnTo>
                  <a:pt x="0" y="54396"/>
                </a:lnTo>
                <a:lnTo>
                  <a:pt x="279038" y="54396"/>
                </a:lnTo>
                <a:lnTo>
                  <a:pt x="691" y="332806"/>
                </a:lnTo>
                <a:lnTo>
                  <a:pt x="39789" y="371904"/>
                </a:lnTo>
                <a:lnTo>
                  <a:pt x="317697" y="93997"/>
                </a:lnTo>
                <a:lnTo>
                  <a:pt x="371967" y="93997"/>
                </a:lnTo>
                <a:lnTo>
                  <a:pt x="371967" y="0"/>
                </a:lnTo>
                <a:close/>
              </a:path>
              <a:path w="372110" h="372110">
                <a:moveTo>
                  <a:pt x="371967" y="93997"/>
                </a:moveTo>
                <a:lnTo>
                  <a:pt x="317697" y="93997"/>
                </a:lnTo>
                <a:lnTo>
                  <a:pt x="317697" y="371151"/>
                </a:lnTo>
                <a:lnTo>
                  <a:pt x="371967" y="371151"/>
                </a:lnTo>
                <a:lnTo>
                  <a:pt x="371967" y="93997"/>
                </a:lnTo>
                <a:close/>
              </a:path>
            </a:pathLst>
          </a:custGeom>
          <a:solidFill>
            <a:srgbClr val="1FD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65545" y="6661232"/>
            <a:ext cx="7141209" cy="9156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-100" dirty="0">
                <a:solidFill>
                  <a:srgbClr val="0D2538"/>
                </a:solidFill>
                <a:latin typeface="Tahoma"/>
                <a:cs typeface="Tahoma"/>
              </a:rPr>
              <a:t>ALB</a:t>
            </a:r>
            <a:r>
              <a:rPr sz="2850" b="1" spc="-150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850" b="1" spc="40" dirty="0">
                <a:solidFill>
                  <a:srgbClr val="0D2538"/>
                </a:solidFill>
                <a:latin typeface="Tahoma"/>
                <a:cs typeface="Tahoma"/>
              </a:rPr>
              <a:t>Yatırım</a:t>
            </a:r>
            <a:r>
              <a:rPr sz="2850" b="1" spc="-150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850" b="1" spc="100" dirty="0">
                <a:solidFill>
                  <a:srgbClr val="0D2538"/>
                </a:solidFill>
                <a:latin typeface="Tahoma"/>
                <a:cs typeface="Tahoma"/>
              </a:rPr>
              <a:t>araştırma</a:t>
            </a:r>
            <a:endParaRPr sz="2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b="1" spc="110" dirty="0">
                <a:solidFill>
                  <a:srgbClr val="0D2538"/>
                </a:solidFill>
                <a:latin typeface="Tahoma"/>
                <a:cs typeface="Tahoma"/>
              </a:rPr>
              <a:t>departmanı</a:t>
            </a:r>
            <a:r>
              <a:rPr sz="2850" b="1" spc="-140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850" b="1" spc="80" dirty="0">
                <a:solidFill>
                  <a:srgbClr val="0D2538"/>
                </a:solidFill>
                <a:latin typeface="Tahoma"/>
                <a:cs typeface="Tahoma"/>
              </a:rPr>
              <a:t>tarafından</a:t>
            </a:r>
            <a:r>
              <a:rPr sz="2850" b="1" spc="-140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850" b="1" spc="30" dirty="0">
                <a:solidFill>
                  <a:srgbClr val="0D2538"/>
                </a:solidFill>
                <a:latin typeface="Tahoma"/>
                <a:cs typeface="Tahoma"/>
              </a:rPr>
              <a:t>hazırlanmıştır.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4220" y="10454392"/>
            <a:ext cx="3533775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20" dirty="0">
                <a:solidFill>
                  <a:srgbClr val="0D2538"/>
                </a:solidFill>
                <a:latin typeface="Lucida Sans Unicode"/>
                <a:cs typeface="Lucida Sans Unicode"/>
              </a:rPr>
              <a:t>Türkiye’nin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25" dirty="0">
                <a:solidFill>
                  <a:srgbClr val="0D2538"/>
                </a:solidFill>
                <a:latin typeface="Lucida Sans Unicode"/>
                <a:cs typeface="Lucida Sans Unicode"/>
              </a:rPr>
              <a:t>Yatırım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0D2538"/>
                </a:solidFill>
                <a:latin typeface="Lucida Sans Unicode"/>
                <a:cs typeface="Lucida Sans Unicode"/>
              </a:rPr>
              <a:t>Şirketi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85" dirty="0">
                <a:solidFill>
                  <a:srgbClr val="0D2538"/>
                </a:solidFill>
                <a:latin typeface="Lucida Sans Unicode"/>
                <a:cs typeface="Lucida Sans Unicode"/>
              </a:rPr>
              <a:t>©</a:t>
            </a:r>
            <a:r>
              <a:rPr sz="1700" spc="-80" dirty="0">
                <a:solidFill>
                  <a:srgbClr val="0D2538"/>
                </a:solidFill>
                <a:latin typeface="Lucida Sans Unicode"/>
                <a:cs typeface="Lucida Sans Unicode"/>
              </a:rPr>
              <a:t> </a:t>
            </a:r>
            <a:r>
              <a:rPr sz="1700" spc="-50" dirty="0">
                <a:solidFill>
                  <a:srgbClr val="0D2538"/>
                </a:solidFill>
                <a:latin typeface="Lucida Sans Unicode"/>
                <a:cs typeface="Lucida Sans Unicode"/>
              </a:rPr>
              <a:t>202</a:t>
            </a:r>
            <a:r>
              <a:rPr lang="tr-TR" sz="1700" spc="-50" dirty="0">
                <a:solidFill>
                  <a:srgbClr val="0D2538"/>
                </a:solidFill>
                <a:latin typeface="Lucida Sans Unicode"/>
                <a:cs typeface="Lucida Sans Unicode"/>
              </a:rPr>
              <a:t>5</a:t>
            </a:r>
            <a:endParaRPr sz="170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4178" y="10237392"/>
            <a:ext cx="2425700" cy="70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490"/>
              </a:lnSpc>
              <a:spcBef>
                <a:spcPts val="95"/>
              </a:spcBef>
            </a:pPr>
            <a:r>
              <a:rPr sz="2950" b="1" spc="65" dirty="0">
                <a:solidFill>
                  <a:srgbClr val="0D2538"/>
                </a:solidFill>
                <a:latin typeface="Tahoma"/>
                <a:cs typeface="Tahoma"/>
              </a:rPr>
              <a:t>444</a:t>
            </a:r>
            <a:r>
              <a:rPr sz="2950" b="1" spc="-165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950" b="1" spc="-35" dirty="0">
                <a:solidFill>
                  <a:srgbClr val="0D2538"/>
                </a:solidFill>
                <a:latin typeface="Tahoma"/>
                <a:cs typeface="Tahoma"/>
              </a:rPr>
              <a:t>9</a:t>
            </a:r>
            <a:r>
              <a:rPr sz="2950" b="1" spc="-165" dirty="0">
                <a:solidFill>
                  <a:srgbClr val="0D2538"/>
                </a:solidFill>
                <a:latin typeface="Tahoma"/>
                <a:cs typeface="Tahoma"/>
              </a:rPr>
              <a:t> </a:t>
            </a:r>
            <a:r>
              <a:rPr sz="2950" b="1" spc="-120" dirty="0">
                <a:solidFill>
                  <a:srgbClr val="0D2538"/>
                </a:solidFill>
                <a:latin typeface="Tahoma"/>
                <a:cs typeface="Tahoma"/>
              </a:rPr>
              <a:t>252</a:t>
            </a:r>
            <a:endParaRPr sz="2950">
              <a:latin typeface="Tahoma"/>
              <a:cs typeface="Tahoma"/>
            </a:endParaRPr>
          </a:p>
          <a:p>
            <a:pPr marL="12700">
              <a:lnSpc>
                <a:spcPts val="1870"/>
              </a:lnSpc>
            </a:pPr>
            <a:r>
              <a:rPr sz="1600" spc="35" dirty="0">
                <a:solidFill>
                  <a:srgbClr val="0D2538"/>
                </a:solidFill>
                <a:latin typeface="Lucida Sans Unicode"/>
                <a:cs typeface="Lucida Sans Unicode"/>
                <a:hlinkClick r:id="rId3"/>
              </a:rPr>
              <a:t>bilgi@albyatirim.com.tr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1100" y="10688205"/>
            <a:ext cx="937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0" dirty="0">
                <a:solidFill>
                  <a:srgbClr val="57585B"/>
                </a:solidFill>
                <a:latin typeface="Lucida Sans Unicode"/>
                <a:cs typeface="Lucida Sans Unicode"/>
              </a:rPr>
              <a:t>@ALB-Yatirim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92597" y="10688205"/>
            <a:ext cx="18815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0919" algn="l"/>
              </a:tabLst>
            </a:pPr>
            <a:r>
              <a:rPr sz="1050" spc="-15" dirty="0">
                <a:solidFill>
                  <a:srgbClr val="57585B"/>
                </a:solidFill>
                <a:latin typeface="Lucida Sans Unicode"/>
                <a:cs typeface="Lucida Sans Unicode"/>
              </a:rPr>
              <a:t>@ALBYATIRIM	</a:t>
            </a:r>
            <a:r>
              <a:rPr sz="1050" spc="40" dirty="0">
                <a:solidFill>
                  <a:srgbClr val="57585B"/>
                </a:solidFill>
                <a:latin typeface="Lucida Sans Unicode"/>
                <a:cs typeface="Lucida Sans Unicode"/>
              </a:rPr>
              <a:t>@Alb</a:t>
            </a:r>
            <a:r>
              <a:rPr sz="1050" spc="-55" dirty="0">
                <a:solidFill>
                  <a:srgbClr val="57585B"/>
                </a:solidFill>
                <a:latin typeface="Lucida Sans Unicode"/>
                <a:cs typeface="Lucida Sans Unicode"/>
              </a:rPr>
              <a:t> </a:t>
            </a:r>
            <a:r>
              <a:rPr sz="1050" spc="10" dirty="0">
                <a:solidFill>
                  <a:srgbClr val="57585B"/>
                </a:solidFill>
                <a:latin typeface="Lucida Sans Unicode"/>
                <a:cs typeface="Lucida Sans Unicode"/>
              </a:rPr>
              <a:t>Yatırım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9827" y="10688205"/>
            <a:ext cx="8445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40" dirty="0">
                <a:solidFill>
                  <a:srgbClr val="57585B"/>
                </a:solidFill>
                <a:latin typeface="Lucida Sans Unicode"/>
                <a:cs typeface="Lucida Sans Unicode"/>
              </a:rPr>
              <a:t>@albyatirim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2693" y="10688205"/>
            <a:ext cx="8439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25" dirty="0">
                <a:solidFill>
                  <a:srgbClr val="57585B"/>
                </a:solidFill>
                <a:latin typeface="Lucida Sans Unicode"/>
                <a:cs typeface="Lucida Sans Unicode"/>
              </a:rPr>
              <a:t>@Albyatırım</a:t>
            </a:r>
            <a:endParaRPr sz="1050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15432" y="10041579"/>
            <a:ext cx="5364480" cy="1261745"/>
            <a:chOff x="1515432" y="10041579"/>
            <a:chExt cx="5364480" cy="126174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432" y="10401811"/>
              <a:ext cx="249039" cy="2490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2500" y="10401811"/>
              <a:ext cx="249039" cy="2490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4070" y="10401811"/>
              <a:ext cx="249039" cy="2490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5277" y="10401811"/>
              <a:ext cx="249039" cy="2490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3796" y="10408850"/>
              <a:ext cx="241992" cy="24200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874136" y="10041579"/>
              <a:ext cx="0" cy="1261745"/>
            </a:xfrm>
            <a:custGeom>
              <a:avLst/>
              <a:gdLst/>
              <a:ahLst/>
              <a:cxnLst/>
              <a:rect l="l" t="t" r="r" b="b"/>
              <a:pathLst>
                <a:path h="1261745">
                  <a:moveTo>
                    <a:pt x="0" y="0"/>
                  </a:moveTo>
                  <a:lnTo>
                    <a:pt x="0" y="1261741"/>
                  </a:lnTo>
                </a:path>
              </a:pathLst>
            </a:custGeom>
            <a:ln w="10470">
              <a:solidFill>
                <a:srgbClr val="BB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994308" y="10454565"/>
            <a:ext cx="190118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35" dirty="0">
                <a:solidFill>
                  <a:srgbClr val="0D2538"/>
                </a:solidFill>
                <a:latin typeface="Lucida Sans Unicode"/>
                <a:cs typeface="Lucida Sans Unicode"/>
              </a:rPr>
              <a:t>albyatirim.com.tr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57189" y="4718923"/>
            <a:ext cx="8263255" cy="437197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60"/>
              </a:spcBef>
            </a:pP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Yasal</a:t>
            </a:r>
            <a:r>
              <a:rPr sz="215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25" dirty="0">
                <a:solidFill>
                  <a:srgbClr val="FFFFFF"/>
                </a:solidFill>
                <a:latin typeface="Tahoma"/>
                <a:cs typeface="Tahoma"/>
              </a:rPr>
              <a:t>Uyarı</a:t>
            </a:r>
            <a:endParaRPr sz="2150">
              <a:latin typeface="Tahoma"/>
              <a:cs typeface="Tahoma"/>
            </a:endParaRPr>
          </a:p>
          <a:p>
            <a:pPr marL="12700" marR="5080">
              <a:lnSpc>
                <a:spcPct val="134600"/>
              </a:lnSpc>
              <a:spcBef>
                <a:spcPts val="355"/>
              </a:spcBef>
            </a:pP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Burada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yer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alan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her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türlü 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bilgi,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değerlendirme,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yorum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-25" dirty="0">
                <a:solidFill>
                  <a:srgbClr val="AAB5BB"/>
                </a:solidFill>
                <a:latin typeface="Lucida Sans Unicode"/>
                <a:cs typeface="Lucida Sans Unicode"/>
              </a:rPr>
              <a:t>istatistiki 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şekil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değerler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hazırlandığı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tarih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itibariyle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mevcut </a:t>
            </a:r>
            <a:r>
              <a:rPr sz="1150" spc="50" dirty="0">
                <a:solidFill>
                  <a:srgbClr val="AAB5BB"/>
                </a:solidFill>
                <a:latin typeface="Lucida Sans Unicode"/>
                <a:cs typeface="Lucida Sans Unicode"/>
              </a:rPr>
              <a:t>piyasa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koşulları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güvenilirliğine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inanılan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kaynaklardan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elde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edilerek </a:t>
            </a:r>
            <a:r>
              <a:rPr sz="1150" spc="-10" dirty="0">
                <a:solidFill>
                  <a:srgbClr val="AAB5BB"/>
                </a:solidFill>
                <a:latin typeface="Lucida Sans Unicode"/>
                <a:cs typeface="Lucida Sans Unicode"/>
              </a:rPr>
              <a:t>derlenmiştir. 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ALB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Menkul </a:t>
            </a:r>
            <a:r>
              <a:rPr sz="1150" spc="-1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Değerler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AAB5BB"/>
                </a:solidFill>
                <a:latin typeface="Lucida Sans Unicode"/>
                <a:cs typeface="Lucida Sans Unicode"/>
              </a:rPr>
              <a:t>A.Ş.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tarafından,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karşılığında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herhangi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bir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maddi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menfaat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temin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AAB5BB"/>
                </a:solidFill>
                <a:latin typeface="Lucida Sans Unicode"/>
                <a:cs typeface="Lucida Sans Unicode"/>
              </a:rPr>
              <a:t>edilmeksizin,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genel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80" dirty="0">
                <a:solidFill>
                  <a:srgbClr val="AAB5BB"/>
                </a:solidFill>
                <a:latin typeface="Lucida Sans Unicode"/>
                <a:cs typeface="Lucida Sans Unicode"/>
              </a:rPr>
              <a:t>anlamda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bilgi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vermek </a:t>
            </a:r>
            <a:r>
              <a:rPr sz="1150" spc="-3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70" dirty="0">
                <a:solidFill>
                  <a:srgbClr val="AAB5BB"/>
                </a:solidFill>
                <a:latin typeface="Lucida Sans Unicode"/>
                <a:cs typeface="Lucida Sans Unicode"/>
              </a:rPr>
              <a:t>amacıyla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hazırlanmış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AAB5BB"/>
                </a:solidFill>
                <a:latin typeface="Lucida Sans Unicode"/>
                <a:cs typeface="Lucida Sans Unicode"/>
              </a:rPr>
              <a:t>olup,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hiçbir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şekilde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yönlendirici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nitelikte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olmayan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bilgiler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yatırımcılar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tarafından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danışmanlık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faaliyeti olarak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kabul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edilmemeli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kararlarına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esas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olarak alınmamalıdır.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Bu 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bilgiler,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belli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bir </a:t>
            </a:r>
            <a:r>
              <a:rPr sz="1150" spc="-10" dirty="0">
                <a:solidFill>
                  <a:srgbClr val="AAB5BB"/>
                </a:solidFill>
                <a:latin typeface="Lucida Sans Unicode"/>
                <a:cs typeface="Lucida Sans Unicode"/>
              </a:rPr>
              <a:t>getirinin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5" dirty="0">
                <a:solidFill>
                  <a:srgbClr val="AAB5BB"/>
                </a:solidFill>
                <a:latin typeface="Lucida Sans Unicode"/>
                <a:cs typeface="Lucida Sans Unicode"/>
              </a:rPr>
              <a:t>sağlanmasına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yönelik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olarak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verilmemekte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40" dirty="0">
                <a:solidFill>
                  <a:srgbClr val="AAB5BB"/>
                </a:solidFill>
                <a:latin typeface="Lucida Sans Unicode"/>
                <a:cs typeface="Lucida Sans Unicode"/>
              </a:rPr>
              <a:t>bu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45" dirty="0">
                <a:solidFill>
                  <a:srgbClr val="AAB5BB"/>
                </a:solidFill>
                <a:latin typeface="Lucida Sans Unicode"/>
                <a:cs typeface="Lucida Sans Unicode"/>
              </a:rPr>
              <a:t>yönde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herhangi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bir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şekilde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45" dirty="0">
                <a:solidFill>
                  <a:srgbClr val="AAB5BB"/>
                </a:solidFill>
                <a:latin typeface="Lucida Sans Unicode"/>
                <a:cs typeface="Lucida Sans Unicode"/>
              </a:rPr>
              <a:t>taahhüt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AAB5BB"/>
                </a:solidFill>
                <a:latin typeface="Lucida Sans Unicode"/>
                <a:cs typeface="Lucida Sans Unicode"/>
              </a:rPr>
              <a:t>veya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garantimiz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bulunma-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maktadır.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Bu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itibarla </a:t>
            </a:r>
            <a:r>
              <a:rPr sz="1150" spc="40" dirty="0">
                <a:solidFill>
                  <a:srgbClr val="AAB5BB"/>
                </a:solidFill>
                <a:latin typeface="Lucida Sans Unicode"/>
                <a:cs typeface="Lucida Sans Unicode"/>
              </a:rPr>
              <a:t>bu </a:t>
            </a:r>
            <a:r>
              <a:rPr sz="1150" spc="50" dirty="0">
                <a:solidFill>
                  <a:srgbClr val="AAB5BB"/>
                </a:solidFill>
                <a:latin typeface="Lucida Sans Unicode"/>
                <a:cs typeface="Lucida Sans Unicode"/>
              </a:rPr>
              <a:t>sayfalarda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yer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alan ve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hiç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bir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şekilde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yönlendirici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nitelikte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olmayan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hususlar hakkında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herhangi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bir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sorumluluğumuz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bulunmamaktadır.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Gerek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40" dirty="0">
                <a:solidFill>
                  <a:srgbClr val="AAB5BB"/>
                </a:solidFill>
                <a:latin typeface="Lucida Sans Unicode"/>
                <a:cs typeface="Lucida Sans Unicode"/>
              </a:rPr>
              <a:t>bu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yayındaki,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gerekse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40" dirty="0">
                <a:solidFill>
                  <a:srgbClr val="AAB5BB"/>
                </a:solidFill>
                <a:latin typeface="Lucida Sans Unicode"/>
                <a:cs typeface="Lucida Sans Unicode"/>
              </a:rPr>
              <a:t>bu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0" dirty="0">
                <a:solidFill>
                  <a:srgbClr val="AAB5BB"/>
                </a:solidFill>
                <a:latin typeface="Lucida Sans Unicode"/>
                <a:cs typeface="Lucida Sans Unicode"/>
              </a:rPr>
              <a:t>yayında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kullanılan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kaynaklardaki </a:t>
            </a:r>
            <a:r>
              <a:rPr sz="1150" spc="-3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AAB5BB"/>
                </a:solidFill>
                <a:latin typeface="Lucida Sans Unicode"/>
                <a:cs typeface="Lucida Sans Unicode"/>
              </a:rPr>
              <a:t>hata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-25" dirty="0">
                <a:solidFill>
                  <a:srgbClr val="AAB5BB"/>
                </a:solidFill>
                <a:latin typeface="Lucida Sans Unicode"/>
                <a:cs typeface="Lucida Sans Unicode"/>
              </a:rPr>
              <a:t>eksikliklerden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40" dirty="0">
                <a:solidFill>
                  <a:srgbClr val="AAB5BB"/>
                </a:solidFill>
                <a:latin typeface="Lucida Sans Unicode"/>
                <a:cs typeface="Lucida Sans Unicode"/>
              </a:rPr>
              <a:t>bu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yayındaki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bilgilerin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kullanılması </a:t>
            </a:r>
            <a:r>
              <a:rPr sz="1150" spc="50" dirty="0">
                <a:solidFill>
                  <a:srgbClr val="AAB5BB"/>
                </a:solidFill>
                <a:latin typeface="Lucida Sans Unicode"/>
                <a:cs typeface="Lucida Sans Unicode"/>
              </a:rPr>
              <a:t>sonucunda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yatırımcıların </a:t>
            </a:r>
            <a:r>
              <a:rPr sz="1150" spc="45" dirty="0">
                <a:solidFill>
                  <a:srgbClr val="AAB5BB"/>
                </a:solidFill>
                <a:latin typeface="Lucida Sans Unicode"/>
                <a:cs typeface="Lucida Sans Unicode"/>
              </a:rPr>
              <a:t>ve/veya 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ilgili 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kişilerin 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uğrayabilecekleri </a:t>
            </a:r>
            <a:r>
              <a:rPr sz="1150" spc="45" dirty="0">
                <a:solidFill>
                  <a:srgbClr val="AAB5BB"/>
                </a:solidFill>
                <a:latin typeface="Lucida Sans Unicode"/>
                <a:cs typeface="Lucida Sans Unicode"/>
              </a:rPr>
              <a:t>doğrudan ve/veya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dolaylı zararlardan, </a:t>
            </a:r>
            <a:r>
              <a:rPr sz="1150" spc="-10" dirty="0">
                <a:solidFill>
                  <a:srgbClr val="AAB5BB"/>
                </a:solidFill>
                <a:latin typeface="Lucida Sans Unicode"/>
                <a:cs typeface="Lucida Sans Unicode"/>
              </a:rPr>
              <a:t>kâr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yoksunluğundan </a:t>
            </a:r>
            <a:r>
              <a:rPr sz="1150" spc="55" dirty="0">
                <a:solidFill>
                  <a:srgbClr val="AAB5BB"/>
                </a:solidFill>
                <a:latin typeface="Lucida Sans Unicode"/>
                <a:cs typeface="Lucida Sans Unicode"/>
              </a:rPr>
              <a:t>manevi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zararlardan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her </a:t>
            </a:r>
            <a:r>
              <a:rPr sz="1150" spc="50" dirty="0">
                <a:solidFill>
                  <a:srgbClr val="AAB5BB"/>
                </a:solidFill>
                <a:latin typeface="Lucida Sans Unicode"/>
                <a:cs typeface="Lucida Sans Unicode"/>
              </a:rPr>
              <a:t>ne 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şekil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-3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surette olursa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olsun </a:t>
            </a:r>
            <a:r>
              <a:rPr sz="1150" spc="55" dirty="0">
                <a:solidFill>
                  <a:srgbClr val="AAB5BB"/>
                </a:solidFill>
                <a:latin typeface="Lucida Sans Unicode"/>
                <a:cs typeface="Lucida Sans Unicode"/>
              </a:rPr>
              <a:t>üçüncü 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kişilerin </a:t>
            </a:r>
            <a:r>
              <a:rPr sz="1150" spc="40" dirty="0">
                <a:solidFill>
                  <a:srgbClr val="AAB5BB"/>
                </a:solidFill>
                <a:latin typeface="Lucida Sans Unicode"/>
                <a:cs typeface="Lucida Sans Unicode"/>
              </a:rPr>
              <a:t>uğrayabileceği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her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türlü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zararlardan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dolayı </a:t>
            </a:r>
            <a:r>
              <a:rPr sz="1150" spc="-45" dirty="0">
                <a:solidFill>
                  <a:srgbClr val="AAB5BB"/>
                </a:solidFill>
                <a:latin typeface="Lucida Sans Unicode"/>
                <a:cs typeface="Lucida Sans Unicode"/>
              </a:rPr>
              <a:t>ALB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Menkul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Değerler </a:t>
            </a:r>
            <a:r>
              <a:rPr sz="1150" spc="-75" dirty="0">
                <a:solidFill>
                  <a:srgbClr val="AAB5BB"/>
                </a:solidFill>
                <a:latin typeface="Lucida Sans Unicode"/>
                <a:cs typeface="Lucida Sans Unicode"/>
              </a:rPr>
              <a:t>A.Ş. </a:t>
            </a:r>
            <a:r>
              <a:rPr sz="1150" spc="-7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sorumlu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tutulamaz.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Burada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yer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alan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 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bilgi,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yorum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tavsiyeleri yatırım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danışmanlığı </a:t>
            </a:r>
            <a:r>
              <a:rPr sz="1150" spc="50" dirty="0">
                <a:solidFill>
                  <a:srgbClr val="AAB5BB"/>
                </a:solidFill>
                <a:latin typeface="Lucida Sans Unicode"/>
                <a:cs typeface="Lucida Sans Unicode"/>
              </a:rPr>
              <a:t>kapsamında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değildir. </a:t>
            </a:r>
            <a:r>
              <a:rPr sz="1150" spc="-3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danışmanlığı </a:t>
            </a:r>
            <a:r>
              <a:rPr sz="1150" spc="-35" dirty="0">
                <a:solidFill>
                  <a:srgbClr val="AAB5BB"/>
                </a:solidFill>
                <a:latin typeface="Lucida Sans Unicode"/>
                <a:cs typeface="Lucida Sans Unicode"/>
              </a:rPr>
              <a:t>hizmeti, yetkili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kuruluşlar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tarafından </a:t>
            </a:r>
            <a:r>
              <a:rPr sz="1150" spc="-40" dirty="0">
                <a:solidFill>
                  <a:srgbClr val="AAB5BB"/>
                </a:solidFill>
                <a:latin typeface="Lucida Sans Unicode"/>
                <a:cs typeface="Lucida Sans Unicode"/>
              </a:rPr>
              <a:t>kişilerin </a:t>
            </a:r>
            <a:r>
              <a:rPr sz="1150" spc="-60" dirty="0">
                <a:solidFill>
                  <a:srgbClr val="AAB5BB"/>
                </a:solidFill>
                <a:latin typeface="Lucida Sans Unicode"/>
                <a:cs typeface="Lucida Sans Unicode"/>
              </a:rPr>
              <a:t>risk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-10" dirty="0">
                <a:solidFill>
                  <a:srgbClr val="AAB5BB"/>
                </a:solidFill>
                <a:latin typeface="Lucida Sans Unicode"/>
                <a:cs typeface="Lucida Sans Unicode"/>
              </a:rPr>
              <a:t>getiri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tercihleri dikkate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alınarak </a:t>
            </a:r>
            <a:r>
              <a:rPr sz="1150" spc="-25" dirty="0">
                <a:solidFill>
                  <a:srgbClr val="AAB5BB"/>
                </a:solidFill>
                <a:latin typeface="Lucida Sans Unicode"/>
                <a:cs typeface="Lucida Sans Unicode"/>
              </a:rPr>
              <a:t>kişiye özel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sunulmaktadır.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Burada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yer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alan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yorum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tavsiyeler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ise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genel </a:t>
            </a:r>
            <a:r>
              <a:rPr sz="1150" spc="-30" dirty="0">
                <a:solidFill>
                  <a:srgbClr val="AAB5BB"/>
                </a:solidFill>
                <a:latin typeface="Lucida Sans Unicode"/>
                <a:cs typeface="Lucida Sans Unicode"/>
              </a:rPr>
              <a:t>niteliktedir.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Bu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tavsiyeler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mali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durumunuz </a:t>
            </a:r>
            <a:r>
              <a:rPr sz="1150" spc="-20" dirty="0">
                <a:solidFill>
                  <a:srgbClr val="AAB5BB"/>
                </a:solidFill>
                <a:latin typeface="Lucida Sans Unicode"/>
                <a:cs typeface="Lucida Sans Unicode"/>
              </a:rPr>
              <a:t>ile </a:t>
            </a:r>
            <a:r>
              <a:rPr sz="1150" spc="-60" dirty="0">
                <a:solidFill>
                  <a:srgbClr val="AAB5BB"/>
                </a:solidFill>
                <a:latin typeface="Lucida Sans Unicode"/>
                <a:cs typeface="Lucida Sans Unicode"/>
              </a:rPr>
              <a:t>risk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ve </a:t>
            </a:r>
            <a:r>
              <a:rPr sz="1150" spc="-3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AAB5BB"/>
                </a:solidFill>
                <a:latin typeface="Lucida Sans Unicode"/>
                <a:cs typeface="Lucida Sans Unicode"/>
              </a:rPr>
              <a:t>getiri tercihlerinize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uygun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olmayabilir. </a:t>
            </a:r>
            <a:r>
              <a:rPr sz="1150" spc="25" dirty="0">
                <a:solidFill>
                  <a:srgbClr val="AAB5BB"/>
                </a:solidFill>
                <a:latin typeface="Lucida Sans Unicode"/>
                <a:cs typeface="Lucida Sans Unicode"/>
              </a:rPr>
              <a:t>Bu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nedenle, </a:t>
            </a:r>
            <a:r>
              <a:rPr sz="1150" spc="80" dirty="0">
                <a:solidFill>
                  <a:srgbClr val="AAB5BB"/>
                </a:solidFill>
                <a:latin typeface="Lucida Sans Unicode"/>
                <a:cs typeface="Lucida Sans Unicode"/>
              </a:rPr>
              <a:t>sadece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burada </a:t>
            </a:r>
            <a:r>
              <a:rPr sz="1150" spc="20" dirty="0">
                <a:solidFill>
                  <a:srgbClr val="AAB5BB"/>
                </a:solidFill>
                <a:latin typeface="Lucida Sans Unicode"/>
                <a:cs typeface="Lucida Sans Unicode"/>
              </a:rPr>
              <a:t>yer </a:t>
            </a:r>
            <a:r>
              <a:rPr sz="1150" spc="60" dirty="0">
                <a:solidFill>
                  <a:srgbClr val="AAB5BB"/>
                </a:solidFill>
                <a:latin typeface="Lucida Sans Unicode"/>
                <a:cs typeface="Lucida Sans Unicode"/>
              </a:rPr>
              <a:t>alan </a:t>
            </a:r>
            <a:r>
              <a:rPr sz="1150" spc="-5" dirty="0">
                <a:solidFill>
                  <a:srgbClr val="AAB5BB"/>
                </a:solidFill>
                <a:latin typeface="Lucida Sans Unicode"/>
                <a:cs typeface="Lucida Sans Unicode"/>
              </a:rPr>
              <a:t>bilgilere </a:t>
            </a:r>
            <a:r>
              <a:rPr sz="1150" spc="35" dirty="0">
                <a:solidFill>
                  <a:srgbClr val="AAB5BB"/>
                </a:solidFill>
                <a:latin typeface="Lucida Sans Unicode"/>
                <a:cs typeface="Lucida Sans Unicode"/>
              </a:rPr>
              <a:t>dayanılarak </a:t>
            </a:r>
            <a:r>
              <a:rPr sz="1150" spc="10" dirty="0">
                <a:solidFill>
                  <a:srgbClr val="AAB5BB"/>
                </a:solidFill>
                <a:latin typeface="Lucida Sans Unicode"/>
                <a:cs typeface="Lucida Sans Unicode"/>
              </a:rPr>
              <a:t>yatırım </a:t>
            </a:r>
            <a:r>
              <a:rPr sz="1150" dirty="0">
                <a:solidFill>
                  <a:srgbClr val="AAB5BB"/>
                </a:solidFill>
                <a:latin typeface="Lucida Sans Unicode"/>
                <a:cs typeface="Lucida Sans Unicode"/>
              </a:rPr>
              <a:t>kararı </a:t>
            </a:r>
            <a:r>
              <a:rPr sz="1150" spc="5" dirty="0">
                <a:solidFill>
                  <a:srgbClr val="AAB5BB"/>
                </a:solidFill>
                <a:latin typeface="Lucida Sans Unicode"/>
                <a:cs typeface="Lucida Sans Unicode"/>
              </a:rPr>
              <a:t> verilmesi</a:t>
            </a:r>
            <a:r>
              <a:rPr sz="1150" spc="-55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-15" dirty="0">
                <a:solidFill>
                  <a:srgbClr val="AAB5BB"/>
                </a:solidFill>
                <a:latin typeface="Lucida Sans Unicode"/>
                <a:cs typeface="Lucida Sans Unicode"/>
              </a:rPr>
              <a:t>beklentilerinize</a:t>
            </a:r>
            <a:r>
              <a:rPr sz="1150" spc="-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uygun</a:t>
            </a:r>
            <a:r>
              <a:rPr sz="1150" spc="-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30" dirty="0">
                <a:solidFill>
                  <a:srgbClr val="AAB5BB"/>
                </a:solidFill>
                <a:latin typeface="Lucida Sans Unicode"/>
                <a:cs typeface="Lucida Sans Unicode"/>
              </a:rPr>
              <a:t>sonuçlar</a:t>
            </a:r>
            <a:r>
              <a:rPr sz="1150" spc="-50" dirty="0">
                <a:solidFill>
                  <a:srgbClr val="AAB5BB"/>
                </a:solidFill>
                <a:latin typeface="Lucida Sans Unicode"/>
                <a:cs typeface="Lucida Sans Unicode"/>
              </a:rPr>
              <a:t> </a:t>
            </a:r>
            <a:r>
              <a:rPr sz="1150" spc="15" dirty="0">
                <a:solidFill>
                  <a:srgbClr val="AAB5BB"/>
                </a:solidFill>
                <a:latin typeface="Lucida Sans Unicode"/>
                <a:cs typeface="Lucida Sans Unicode"/>
              </a:rPr>
              <a:t>doğurmayabilir.</a:t>
            </a:r>
            <a:endParaRPr sz="1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25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401</Words>
  <Application>Microsoft Office PowerPoint</Application>
  <PresentationFormat>Custom</PresentationFormat>
  <Paragraphs>34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Lucida Sans Unicode</vt:lpstr>
      <vt:lpstr>Tahoma</vt:lpstr>
      <vt:lpstr>Office Theme</vt:lpstr>
      <vt:lpstr>C:\Users\pelin.gemici\Desktop\Haftalık Model Portföy\Haftalık Model Portföy.xlsx!Sayfa1!R1C1:R6C6</vt:lpstr>
      <vt:lpstr>23 Haziran 2025</vt:lpstr>
      <vt:lpstr>Haftalık Model Portföy</vt:lpstr>
      <vt:lpstr>Haftalık Model Portföy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Portföy powerpoint Sunumu</dc:title>
  <dc:creator>Deniz Yagbasan | ALB Yatırım</dc:creator>
  <cp:lastModifiedBy>Pelin Gemici</cp:lastModifiedBy>
  <cp:revision>56</cp:revision>
  <dcterms:created xsi:type="dcterms:W3CDTF">2023-10-06T13:37:50Z</dcterms:created>
  <dcterms:modified xsi:type="dcterms:W3CDTF">2025-06-23T06:59:55Z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2023-10-06T00:00:00Z</vt:filetime>
  </property>
</Properties>
</file>